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2" r:id="rId4"/>
    <p:sldId id="257" r:id="rId5"/>
    <p:sldId id="266" r:id="rId6"/>
    <p:sldId id="259" r:id="rId7"/>
    <p:sldId id="264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48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7B9F2-F556-40DE-8743-B746F75DEF63}" type="datetimeFigureOut">
              <a:rPr lang="fr-FR" smtClean="0"/>
              <a:t>22/02/2018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CF40-385F-4DFB-BDDA-5C7AE3F962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6782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7B9F2-F556-40DE-8743-B746F75DEF63}" type="datetimeFigureOut">
              <a:rPr lang="fr-FR" smtClean="0"/>
              <a:t>22/02/2018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CF40-385F-4DFB-BDDA-5C7AE3F962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688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7B9F2-F556-40DE-8743-B746F75DEF63}" type="datetimeFigureOut">
              <a:rPr lang="fr-FR" smtClean="0"/>
              <a:t>22/02/2018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CF40-385F-4DFB-BDDA-5C7AE3F962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7152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7B9F2-F556-40DE-8743-B746F75DEF63}" type="datetimeFigureOut">
              <a:rPr lang="fr-FR" smtClean="0"/>
              <a:t>22/02/2018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CF40-385F-4DFB-BDDA-5C7AE3F962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268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7B9F2-F556-40DE-8743-B746F75DEF63}" type="datetimeFigureOut">
              <a:rPr lang="fr-FR" smtClean="0"/>
              <a:t>22/02/2018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CF40-385F-4DFB-BDDA-5C7AE3F962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0314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7B9F2-F556-40DE-8743-B746F75DEF63}" type="datetimeFigureOut">
              <a:rPr lang="fr-FR" smtClean="0"/>
              <a:t>22/02/2018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CF40-385F-4DFB-BDDA-5C7AE3F962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8809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7B9F2-F556-40DE-8743-B746F75DEF63}" type="datetimeFigureOut">
              <a:rPr lang="fr-FR" smtClean="0"/>
              <a:t>22/02/2018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CF40-385F-4DFB-BDDA-5C7AE3F962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320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7B9F2-F556-40DE-8743-B746F75DEF63}" type="datetimeFigureOut">
              <a:rPr lang="fr-FR" smtClean="0"/>
              <a:t>22/02/2018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CF40-385F-4DFB-BDDA-5C7AE3F962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5186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7B9F2-F556-40DE-8743-B746F75DEF63}" type="datetimeFigureOut">
              <a:rPr lang="fr-FR" smtClean="0"/>
              <a:t>22/02/2018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CF40-385F-4DFB-BDDA-5C7AE3F962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2645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7B9F2-F556-40DE-8743-B746F75DEF63}" type="datetimeFigureOut">
              <a:rPr lang="fr-FR" smtClean="0"/>
              <a:t>22/02/2018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CF40-385F-4DFB-BDDA-5C7AE3F962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5327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7B9F2-F556-40DE-8743-B746F75DEF63}" type="datetimeFigureOut">
              <a:rPr lang="fr-FR" smtClean="0"/>
              <a:t>22/02/2018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CF40-385F-4DFB-BDDA-5C7AE3F962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1358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7B9F2-F556-40DE-8743-B746F75DEF63}" type="datetimeFigureOut">
              <a:rPr lang="fr-FR" smtClean="0"/>
              <a:t>22/02/2018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ACF40-385F-4DFB-BDDA-5C7AE3F962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007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Policy </a:t>
            </a:r>
            <a:r>
              <a:rPr lang="fr-FR" dirty="0" err="1" smtClean="0"/>
              <a:t>briefs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GROUPE </a:t>
            </a:r>
            <a:r>
              <a:rPr lang="fr-FR" dirty="0" smtClean="0"/>
              <a:t>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630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THEME 1: Impacts de la criminalité faunique sur le développement socioéconomique en Afrique Centrale 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0012898"/>
              </p:ext>
            </p:extLst>
          </p:nvPr>
        </p:nvGraphicFramePr>
        <p:xfrm>
          <a:off x="838200" y="2309719"/>
          <a:ext cx="10515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1894"/>
                <a:gridCol w="8583706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Type</a:t>
                      </a:r>
                      <a:r>
                        <a:rPr lang="fr-FR" baseline="0" dirty="0" smtClean="0"/>
                        <a:t> de note: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 Plaidoyer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Information a inclure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Pertinence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Contexte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Cible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93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THEME 2: Cartographie des financements nationaux et régionaux de la  conservation et la gestion durable des forêts en Afrique Centrale  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7405138"/>
              </p:ext>
            </p:extLst>
          </p:nvPr>
        </p:nvGraphicFramePr>
        <p:xfrm>
          <a:off x="838200" y="1825625"/>
          <a:ext cx="10515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1894"/>
                <a:gridCol w="8583706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Type</a:t>
                      </a:r>
                      <a:r>
                        <a:rPr lang="fr-FR" baseline="0" dirty="0" smtClean="0"/>
                        <a:t> de note: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 politique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Information a inclure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Pertinence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Contexte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Cible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536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THEME 3: Payements des services environnementaux comme contribution au développement durable en Afrique Centrale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1360012"/>
              </p:ext>
            </p:extLst>
          </p:nvPr>
        </p:nvGraphicFramePr>
        <p:xfrm>
          <a:off x="838200" y="1825625"/>
          <a:ext cx="10515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1894"/>
                <a:gridCol w="8583706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Type</a:t>
                      </a:r>
                      <a:r>
                        <a:rPr lang="fr-FR" baseline="0" dirty="0" smtClean="0"/>
                        <a:t> de note: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Note de politique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Information a inclure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Pertinence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Contexte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Cible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609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9202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THEME 4: Conservation et alternatives pour le développement socioéconomique des communautés locales et autochtones en Afrique Centrale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6965394"/>
              </p:ext>
            </p:extLst>
          </p:nvPr>
        </p:nvGraphicFramePr>
        <p:xfrm>
          <a:off x="932329" y="2793813"/>
          <a:ext cx="10515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1894"/>
                <a:gridCol w="8583706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Type</a:t>
                      </a:r>
                      <a:r>
                        <a:rPr lang="fr-FR" baseline="0" dirty="0" smtClean="0"/>
                        <a:t> de note: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Note de politique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Information a inclure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Pertinence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Contexte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Cible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519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THEME 5: Règlementation de la gestion durable des produits forestiers non ligneux en Afrique Centrale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9542164"/>
              </p:ext>
            </p:extLst>
          </p:nvPr>
        </p:nvGraphicFramePr>
        <p:xfrm>
          <a:off x="838200" y="2121461"/>
          <a:ext cx="10515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1894"/>
                <a:gridCol w="8583706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Type</a:t>
                      </a:r>
                      <a:r>
                        <a:rPr lang="fr-FR" baseline="0" dirty="0" smtClean="0"/>
                        <a:t> de note: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Plaidoyer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Information a inclure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Pertinence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Contexte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Cible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198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9202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THEME 6: Approvisionnement des marchés publiques par les produits débités </a:t>
            </a:r>
            <a:r>
              <a:rPr lang="fr-FR" smtClean="0"/>
              <a:t>d’origine légal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5810426"/>
              </p:ext>
            </p:extLst>
          </p:nvPr>
        </p:nvGraphicFramePr>
        <p:xfrm>
          <a:off x="932329" y="2793813"/>
          <a:ext cx="10515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1894"/>
                <a:gridCol w="8583706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Type</a:t>
                      </a:r>
                      <a:r>
                        <a:rPr lang="fr-FR" baseline="0" dirty="0" smtClean="0"/>
                        <a:t> de note: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Note de politique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Information a inclure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Pertinence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Contexte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Cible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484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174</Words>
  <Application>Microsoft Office PowerPoint</Application>
  <PresentationFormat>Grand écran</PresentationFormat>
  <Paragraphs>43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Policy briefs  GROUPE 3</vt:lpstr>
      <vt:lpstr>THEME 1: Impacts de la criminalité faunique sur le développement socioéconomique en Afrique Centrale </vt:lpstr>
      <vt:lpstr>THEME 2: Cartographie des financements nationaux et régionaux de la  conservation et la gestion durable des forêts en Afrique Centrale  </vt:lpstr>
      <vt:lpstr>THEME 3: Payements des services environnementaux comme contribution au développement durable en Afrique Centrale</vt:lpstr>
      <vt:lpstr>THEME 4: Conservation et alternatives pour le développement socioéconomique des communautés locales et autochtones en Afrique Centrale</vt:lpstr>
      <vt:lpstr>THEME 5: Règlementation de la gestion durable des produits forestiers non ligneux en Afrique Centrale</vt:lpstr>
      <vt:lpstr>THEME 6: Approvisionnement des marchés publiques par les produits débités d’origine légal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GROUPE 3</dc:title>
  <dc:creator>COMIFAC_Valery</dc:creator>
  <cp:lastModifiedBy>OFAC-Donald</cp:lastModifiedBy>
  <cp:revision>9</cp:revision>
  <dcterms:created xsi:type="dcterms:W3CDTF">2018-02-22T08:45:04Z</dcterms:created>
  <dcterms:modified xsi:type="dcterms:W3CDTF">2018-02-22T10:26:35Z</dcterms:modified>
</cp:coreProperties>
</file>