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66" r:id="rId5"/>
    <p:sldId id="257" r:id="rId6"/>
    <p:sldId id="268" r:id="rId7"/>
    <p:sldId id="261" r:id="rId8"/>
    <p:sldId id="258"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4B5"/>
    <a:srgbClr val="C5E5D4"/>
    <a:srgbClr val="C9C99C"/>
    <a:srgbClr val="95D1D6"/>
    <a:srgbClr val="518E33"/>
    <a:srgbClr val="3A7F5A"/>
    <a:srgbClr val="4D4D2A"/>
    <a:srgbClr val="255B60"/>
    <a:srgbClr val="FF9999"/>
    <a:srgbClr val="88B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99" autoAdjust="0"/>
    <p:restoredTop sz="96357" autoAdjust="0"/>
  </p:normalViewPr>
  <p:slideViewPr>
    <p:cSldViewPr snapToGrid="0">
      <p:cViewPr varScale="1">
        <p:scale>
          <a:sx n="81" d="100"/>
          <a:sy n="81" d="100"/>
        </p:scale>
        <p:origin x="72" y="115"/>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7" d="100"/>
          <a:sy n="97" d="100"/>
        </p:scale>
        <p:origin x="268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724A1-E289-4262-BC19-FC6BC680FAD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A3FBD105-FEC2-4C6C-8663-8DEC9CC5B031}">
      <dgm:prSet phldrT="[Text]"/>
      <dgm:spPr>
        <a:solidFill>
          <a:srgbClr val="255B60">
            <a:alpha val="74902"/>
          </a:srgbClr>
        </a:solidFill>
      </dgm:spPr>
      <dgm:t>
        <a:bodyPr/>
        <a:lstStyle/>
        <a:p>
          <a:r>
            <a:rPr lang="en-GB" dirty="0"/>
            <a:t>Countries’ spatial planning integrates nature-based solutions for biodiversity, ecosystems and climate, including delineating what and </a:t>
          </a:r>
          <a:r>
            <a:rPr lang="en-GB" b="1" dirty="0"/>
            <a:t>who counts </a:t>
          </a:r>
          <a:r>
            <a:rPr lang="en-GB" dirty="0"/>
            <a:t>to the global 30% Target of effective area-based conservation by 2030 </a:t>
          </a:r>
        </a:p>
      </dgm:t>
    </dgm:pt>
    <dgm:pt modelId="{C5F41A80-8B64-4977-82A8-4C692AAB550E}" type="parTrans" cxnId="{DCC843A0-2E54-456A-8C87-35030ADBE1D7}">
      <dgm:prSet/>
      <dgm:spPr/>
      <dgm:t>
        <a:bodyPr/>
        <a:lstStyle/>
        <a:p>
          <a:endParaRPr lang="en-GB"/>
        </a:p>
      </dgm:t>
    </dgm:pt>
    <dgm:pt modelId="{DC0B0C3D-1D05-472C-954E-35BF8DC83EBC}" type="sibTrans" cxnId="{DCC843A0-2E54-456A-8C87-35030ADBE1D7}">
      <dgm:prSet/>
      <dgm:spPr/>
      <dgm:t>
        <a:bodyPr/>
        <a:lstStyle/>
        <a:p>
          <a:endParaRPr lang="en-GB"/>
        </a:p>
      </dgm:t>
    </dgm:pt>
    <dgm:pt modelId="{ED1E2C3E-E7B2-46E3-8875-FA4CF812BCF8}">
      <dgm:prSet phldrT="[Text]"/>
      <dgm:spPr>
        <a:solidFill>
          <a:srgbClr val="95D1D6">
            <a:alpha val="74902"/>
          </a:srgbClr>
        </a:solidFill>
        <a:ln>
          <a:solidFill>
            <a:schemeClr val="accent5">
              <a:lumMod val="75000"/>
            </a:schemeClr>
          </a:solidFill>
        </a:ln>
      </dgm:spPr>
      <dgm:t>
        <a:bodyPr/>
        <a:lstStyle/>
        <a:p>
          <a:r>
            <a:rPr lang="en-GB" b="1" dirty="0"/>
            <a:t>Target 1</a:t>
          </a:r>
          <a:r>
            <a:rPr lang="en-GB" dirty="0"/>
            <a:t> biodiversity-inclusive spatial planning</a:t>
          </a:r>
        </a:p>
      </dgm:t>
    </dgm:pt>
    <dgm:pt modelId="{95BA339F-1EBD-4C67-8D3B-148E6A075F9C}" type="parTrans" cxnId="{AD7B636E-3C62-4AA5-8654-D92A32F3AADD}">
      <dgm:prSet/>
      <dgm:spPr/>
      <dgm:t>
        <a:bodyPr/>
        <a:lstStyle/>
        <a:p>
          <a:endParaRPr lang="en-GB"/>
        </a:p>
      </dgm:t>
    </dgm:pt>
    <dgm:pt modelId="{17CA9B4F-4B50-4CC4-A7C6-2341BFC21A2B}" type="sibTrans" cxnId="{AD7B636E-3C62-4AA5-8654-D92A32F3AADD}">
      <dgm:prSet/>
      <dgm:spPr/>
      <dgm:t>
        <a:bodyPr/>
        <a:lstStyle/>
        <a:p>
          <a:endParaRPr lang="en-GB"/>
        </a:p>
      </dgm:t>
    </dgm:pt>
    <dgm:pt modelId="{2173E114-CC77-4407-99A6-760EEEAF889F}">
      <dgm:prSet phldrT="[Text]"/>
      <dgm:spPr>
        <a:solidFill>
          <a:srgbClr val="4D4D2A">
            <a:alpha val="74902"/>
          </a:srgbClr>
        </a:solidFill>
      </dgm:spPr>
      <dgm:t>
        <a:bodyPr/>
        <a:lstStyle/>
        <a:p>
          <a:r>
            <a:rPr lang="en-GB" i="0" u="none" dirty="0"/>
            <a:t>Restore 30 per cent of areas of degraded terrestrial, inland water, and coastal and marine ecosystems, to enhance biodiversity, ecosystems ecological integrity and connectivity, by 2030</a:t>
          </a:r>
        </a:p>
      </dgm:t>
    </dgm:pt>
    <dgm:pt modelId="{AC4BDF01-C672-4C5F-A3F0-0A990114632D}" type="parTrans" cxnId="{A044E3F5-7AA2-465A-9240-33DA410CBAE9}">
      <dgm:prSet/>
      <dgm:spPr/>
      <dgm:t>
        <a:bodyPr/>
        <a:lstStyle/>
        <a:p>
          <a:endParaRPr lang="en-GB"/>
        </a:p>
      </dgm:t>
    </dgm:pt>
    <dgm:pt modelId="{B42D7314-8785-44C2-B68C-A517C4C4C8AC}" type="sibTrans" cxnId="{A044E3F5-7AA2-465A-9240-33DA410CBAE9}">
      <dgm:prSet/>
      <dgm:spPr/>
      <dgm:t>
        <a:bodyPr/>
        <a:lstStyle/>
        <a:p>
          <a:endParaRPr lang="en-GB"/>
        </a:p>
      </dgm:t>
    </dgm:pt>
    <dgm:pt modelId="{231AFF66-1677-4A18-83D7-CC8877F64E33}">
      <dgm:prSet phldrT="[Text]"/>
      <dgm:spPr>
        <a:solidFill>
          <a:srgbClr val="C9C99C">
            <a:alpha val="74902"/>
          </a:srgbClr>
        </a:solidFill>
        <a:ln>
          <a:solidFill>
            <a:schemeClr val="accent2">
              <a:lumMod val="50000"/>
            </a:schemeClr>
          </a:solidFill>
        </a:ln>
      </dgm:spPr>
      <dgm:t>
        <a:bodyPr/>
        <a:lstStyle/>
        <a:p>
          <a:r>
            <a:rPr lang="en-GB" b="1" dirty="0"/>
            <a:t>Target 2</a:t>
          </a:r>
          <a:r>
            <a:rPr lang="en-GB" dirty="0"/>
            <a:t>           30% restoration and recovery for degraded areas</a:t>
          </a:r>
        </a:p>
      </dgm:t>
    </dgm:pt>
    <dgm:pt modelId="{802D9169-C27E-44DD-A0BF-BF5BCF15AB5B}" type="parTrans" cxnId="{999A9E5D-3BB4-439C-BA6D-263801022068}">
      <dgm:prSet/>
      <dgm:spPr/>
      <dgm:t>
        <a:bodyPr/>
        <a:lstStyle/>
        <a:p>
          <a:endParaRPr lang="en-GB"/>
        </a:p>
      </dgm:t>
    </dgm:pt>
    <dgm:pt modelId="{62EA2312-ADB0-4458-9011-1A459358F1D6}" type="sibTrans" cxnId="{999A9E5D-3BB4-439C-BA6D-263801022068}">
      <dgm:prSet/>
      <dgm:spPr/>
      <dgm:t>
        <a:bodyPr/>
        <a:lstStyle/>
        <a:p>
          <a:endParaRPr lang="en-GB"/>
        </a:p>
      </dgm:t>
    </dgm:pt>
    <dgm:pt modelId="{2C57FFA5-EA38-4317-AF55-1E85D5F3760F}">
      <dgm:prSet phldrT="[Text]"/>
      <dgm:spPr>
        <a:solidFill>
          <a:srgbClr val="3A7F5A">
            <a:alpha val="74902"/>
          </a:srgbClr>
        </a:solidFill>
      </dgm:spPr>
      <dgm:t>
        <a:bodyPr/>
        <a:lstStyle/>
        <a:p>
          <a:r>
            <a:rPr lang="en-GB" dirty="0"/>
            <a:t>     30% Effective area-based conservation - through equitably governed and effectively managed systems of protected and conserved areas, </a:t>
          </a:r>
          <a:r>
            <a:rPr lang="en-GB" b="1" dirty="0"/>
            <a:t>recognizing indigenous lands and traditional territories</a:t>
          </a:r>
        </a:p>
      </dgm:t>
    </dgm:pt>
    <dgm:pt modelId="{F690821D-798E-4691-B42B-17ABFE0801CA}" type="parTrans" cxnId="{B94D9373-2059-46DB-8660-64BCD87885D8}">
      <dgm:prSet/>
      <dgm:spPr/>
      <dgm:t>
        <a:bodyPr/>
        <a:lstStyle/>
        <a:p>
          <a:endParaRPr lang="en-GB"/>
        </a:p>
      </dgm:t>
    </dgm:pt>
    <dgm:pt modelId="{45F61C04-2AB5-459E-8609-43EEBCF9454D}" type="sibTrans" cxnId="{B94D9373-2059-46DB-8660-64BCD87885D8}">
      <dgm:prSet/>
      <dgm:spPr/>
      <dgm:t>
        <a:bodyPr/>
        <a:lstStyle/>
        <a:p>
          <a:endParaRPr lang="en-GB"/>
        </a:p>
      </dgm:t>
    </dgm:pt>
    <dgm:pt modelId="{36DB390F-FAEC-47A8-A24C-AFF7B1746BAB}">
      <dgm:prSet phldrT="[Text]"/>
      <dgm:spPr>
        <a:solidFill>
          <a:srgbClr val="C5E5D4">
            <a:alpha val="74902"/>
          </a:srgbClr>
        </a:solidFill>
        <a:ln>
          <a:solidFill>
            <a:schemeClr val="accent6">
              <a:lumMod val="50000"/>
            </a:schemeClr>
          </a:solidFill>
        </a:ln>
      </dgm:spPr>
      <dgm:t>
        <a:bodyPr/>
        <a:lstStyle/>
        <a:p>
          <a:r>
            <a:rPr lang="en-GB" b="1" dirty="0"/>
            <a:t>Target 3</a:t>
          </a:r>
          <a:r>
            <a:rPr lang="en-GB" dirty="0"/>
            <a:t>           30% effective area-based conservation</a:t>
          </a:r>
        </a:p>
      </dgm:t>
    </dgm:pt>
    <dgm:pt modelId="{F8A4ABE4-9527-4286-9978-9FEA89591C5B}" type="parTrans" cxnId="{1459B145-D268-4818-9291-FFE5BD253C5C}">
      <dgm:prSet/>
      <dgm:spPr/>
      <dgm:t>
        <a:bodyPr/>
        <a:lstStyle/>
        <a:p>
          <a:endParaRPr lang="en-GB"/>
        </a:p>
      </dgm:t>
    </dgm:pt>
    <dgm:pt modelId="{3297BD9F-433F-4621-9F6E-F3B65A8B0918}" type="sibTrans" cxnId="{1459B145-D268-4818-9291-FFE5BD253C5C}">
      <dgm:prSet/>
      <dgm:spPr/>
      <dgm:t>
        <a:bodyPr/>
        <a:lstStyle/>
        <a:p>
          <a:endParaRPr lang="en-GB"/>
        </a:p>
      </dgm:t>
    </dgm:pt>
    <dgm:pt modelId="{85DF60E7-8458-432F-9B07-111B1EB2C04F}">
      <dgm:prSet phldrT="[Text]"/>
      <dgm:spPr>
        <a:solidFill>
          <a:srgbClr val="518E33">
            <a:alpha val="74902"/>
          </a:srgbClr>
        </a:solidFill>
      </dgm:spPr>
      <dgm:t>
        <a:bodyPr/>
        <a:lstStyle/>
        <a:p>
          <a:r>
            <a:rPr lang="en-GB" i="0" u="none" dirty="0"/>
            <a:t>Urgent actions </a:t>
          </a:r>
          <a:r>
            <a:rPr lang="en-GB" dirty="0"/>
            <a:t>to halt extinction of known threatened species and for the recovery and conservation of species, and </a:t>
          </a:r>
          <a:r>
            <a:rPr lang="en-GB" i="0" u="none" dirty="0"/>
            <a:t>effectively manage human-wildlife interactions</a:t>
          </a:r>
        </a:p>
      </dgm:t>
    </dgm:pt>
    <dgm:pt modelId="{EC16DB03-D189-41C0-9431-2D120B23A0C8}" type="parTrans" cxnId="{33939C90-4D88-41F0-95FF-C4B1EB23643E}">
      <dgm:prSet/>
      <dgm:spPr/>
      <dgm:t>
        <a:bodyPr/>
        <a:lstStyle/>
        <a:p>
          <a:endParaRPr lang="en-GB"/>
        </a:p>
      </dgm:t>
    </dgm:pt>
    <dgm:pt modelId="{1EB608ED-D59E-4CD5-901F-C60CDC9B2E97}" type="sibTrans" cxnId="{33939C90-4D88-41F0-95FF-C4B1EB23643E}">
      <dgm:prSet/>
      <dgm:spPr/>
      <dgm:t>
        <a:bodyPr/>
        <a:lstStyle/>
        <a:p>
          <a:endParaRPr lang="en-GB"/>
        </a:p>
      </dgm:t>
    </dgm:pt>
    <dgm:pt modelId="{817E34E0-95B5-434A-9FD2-6F5ED14E1713}">
      <dgm:prSet phldrT="[Text]"/>
      <dgm:spPr>
        <a:solidFill>
          <a:srgbClr val="C4E4B5">
            <a:alpha val="74902"/>
          </a:srgbClr>
        </a:solidFill>
        <a:ln>
          <a:solidFill>
            <a:schemeClr val="accent2">
              <a:lumMod val="50000"/>
            </a:schemeClr>
          </a:solidFill>
        </a:ln>
      </dgm:spPr>
      <dgm:t>
        <a:bodyPr/>
        <a:lstStyle/>
        <a:p>
          <a:r>
            <a:rPr lang="en-GB" b="1" dirty="0"/>
            <a:t>Target 4</a:t>
          </a:r>
          <a:r>
            <a:rPr lang="en-GB" dirty="0"/>
            <a:t>      species conservation action</a:t>
          </a:r>
        </a:p>
      </dgm:t>
    </dgm:pt>
    <dgm:pt modelId="{AEF73601-5930-40D8-84FE-5AA077B19A43}" type="parTrans" cxnId="{3A3F5861-1BAD-424F-B58F-8CD58BDF3ADF}">
      <dgm:prSet/>
      <dgm:spPr/>
      <dgm:t>
        <a:bodyPr/>
        <a:lstStyle/>
        <a:p>
          <a:endParaRPr lang="en-GB"/>
        </a:p>
      </dgm:t>
    </dgm:pt>
    <dgm:pt modelId="{94292406-E5A4-4BEB-B6D5-B919B8F09E4C}" type="sibTrans" cxnId="{3A3F5861-1BAD-424F-B58F-8CD58BDF3ADF}">
      <dgm:prSet/>
      <dgm:spPr/>
      <dgm:t>
        <a:bodyPr/>
        <a:lstStyle/>
        <a:p>
          <a:endParaRPr lang="en-GB"/>
        </a:p>
      </dgm:t>
    </dgm:pt>
    <dgm:pt modelId="{681434DF-77B9-4F2C-A0C2-DAC320D46998}" type="pres">
      <dgm:prSet presAssocID="{D4F724A1-E289-4262-BC19-FC6BC680FAD8}" presName="cycleMatrixDiagram" presStyleCnt="0">
        <dgm:presLayoutVars>
          <dgm:chMax val="1"/>
          <dgm:dir/>
          <dgm:animLvl val="lvl"/>
          <dgm:resizeHandles val="exact"/>
        </dgm:presLayoutVars>
      </dgm:prSet>
      <dgm:spPr/>
    </dgm:pt>
    <dgm:pt modelId="{7B735821-57D2-470E-83A9-74EF55F7B4FF}" type="pres">
      <dgm:prSet presAssocID="{D4F724A1-E289-4262-BC19-FC6BC680FAD8}" presName="children" presStyleCnt="0"/>
      <dgm:spPr/>
    </dgm:pt>
    <dgm:pt modelId="{8EFD16F7-D054-4ACB-A972-5439FD76B633}" type="pres">
      <dgm:prSet presAssocID="{D4F724A1-E289-4262-BC19-FC6BC680FAD8}" presName="child1group" presStyleCnt="0"/>
      <dgm:spPr/>
    </dgm:pt>
    <dgm:pt modelId="{344F5DAD-E497-4767-9733-0B1826166D72}" type="pres">
      <dgm:prSet presAssocID="{D4F724A1-E289-4262-BC19-FC6BC680FAD8}" presName="child1" presStyleLbl="bgAcc1" presStyleIdx="0" presStyleCnt="4" custLinFactNeighborX="-33787" custLinFactNeighborY="3047"/>
      <dgm:spPr/>
    </dgm:pt>
    <dgm:pt modelId="{9BE4344A-A35B-494A-8C65-5728AAB83C03}" type="pres">
      <dgm:prSet presAssocID="{D4F724A1-E289-4262-BC19-FC6BC680FAD8}" presName="child1Text" presStyleLbl="bgAcc1" presStyleIdx="0" presStyleCnt="4">
        <dgm:presLayoutVars>
          <dgm:bulletEnabled val="1"/>
        </dgm:presLayoutVars>
      </dgm:prSet>
      <dgm:spPr/>
    </dgm:pt>
    <dgm:pt modelId="{45253A27-393C-423D-83AE-8FBEBA4A4BC6}" type="pres">
      <dgm:prSet presAssocID="{D4F724A1-E289-4262-BC19-FC6BC680FAD8}" presName="child2group" presStyleCnt="0"/>
      <dgm:spPr/>
    </dgm:pt>
    <dgm:pt modelId="{BC256F2D-D386-4B02-9E48-661235738CEB}" type="pres">
      <dgm:prSet presAssocID="{D4F724A1-E289-4262-BC19-FC6BC680FAD8}" presName="child2" presStyleLbl="bgAcc1" presStyleIdx="1" presStyleCnt="4" custLinFactNeighborX="29403" custLinFactNeighborY="3047"/>
      <dgm:spPr/>
    </dgm:pt>
    <dgm:pt modelId="{F4CB66F6-7880-49D6-ACD5-DDD6201D0B18}" type="pres">
      <dgm:prSet presAssocID="{D4F724A1-E289-4262-BC19-FC6BC680FAD8}" presName="child2Text" presStyleLbl="bgAcc1" presStyleIdx="1" presStyleCnt="4">
        <dgm:presLayoutVars>
          <dgm:bulletEnabled val="1"/>
        </dgm:presLayoutVars>
      </dgm:prSet>
      <dgm:spPr/>
    </dgm:pt>
    <dgm:pt modelId="{C733E569-B1F9-49C2-9C68-32E275B8BB88}" type="pres">
      <dgm:prSet presAssocID="{D4F724A1-E289-4262-BC19-FC6BC680FAD8}" presName="child3group" presStyleCnt="0"/>
      <dgm:spPr/>
    </dgm:pt>
    <dgm:pt modelId="{24DF5091-A2DB-4ED0-8F5E-4DDD31C99C90}" type="pres">
      <dgm:prSet presAssocID="{D4F724A1-E289-4262-BC19-FC6BC680FAD8}" presName="child3" presStyleLbl="bgAcc1" presStyleIdx="2" presStyleCnt="4" custLinFactNeighborX="26736" custLinFactNeighborY="-2564"/>
      <dgm:spPr/>
    </dgm:pt>
    <dgm:pt modelId="{2EA0829A-4D65-413F-A909-DB223ECD6F24}" type="pres">
      <dgm:prSet presAssocID="{D4F724A1-E289-4262-BC19-FC6BC680FAD8}" presName="child3Text" presStyleLbl="bgAcc1" presStyleIdx="2" presStyleCnt="4">
        <dgm:presLayoutVars>
          <dgm:bulletEnabled val="1"/>
        </dgm:presLayoutVars>
      </dgm:prSet>
      <dgm:spPr/>
    </dgm:pt>
    <dgm:pt modelId="{9733C1AA-CCA8-4BC7-A91D-4A8ED133C1EA}" type="pres">
      <dgm:prSet presAssocID="{D4F724A1-E289-4262-BC19-FC6BC680FAD8}" presName="child4group" presStyleCnt="0"/>
      <dgm:spPr/>
    </dgm:pt>
    <dgm:pt modelId="{0709BBAD-4DDC-45EA-ACC6-DA26E69390B9}" type="pres">
      <dgm:prSet presAssocID="{D4F724A1-E289-4262-BC19-FC6BC680FAD8}" presName="child4" presStyleLbl="bgAcc1" presStyleIdx="3" presStyleCnt="4" custLinFactNeighborX="-32906" custLinFactNeighborY="-2564"/>
      <dgm:spPr/>
    </dgm:pt>
    <dgm:pt modelId="{61DD3ED4-BE93-471E-82E9-3806F59BC335}" type="pres">
      <dgm:prSet presAssocID="{D4F724A1-E289-4262-BC19-FC6BC680FAD8}" presName="child4Text" presStyleLbl="bgAcc1" presStyleIdx="3" presStyleCnt="4">
        <dgm:presLayoutVars>
          <dgm:bulletEnabled val="1"/>
        </dgm:presLayoutVars>
      </dgm:prSet>
      <dgm:spPr/>
    </dgm:pt>
    <dgm:pt modelId="{721256A4-E852-441A-8BBA-1D093BC465B8}" type="pres">
      <dgm:prSet presAssocID="{D4F724A1-E289-4262-BC19-FC6BC680FAD8}" presName="childPlaceholder" presStyleCnt="0"/>
      <dgm:spPr/>
    </dgm:pt>
    <dgm:pt modelId="{F2FD2EFE-4E66-4207-B6C9-54B64E04EAAC}" type="pres">
      <dgm:prSet presAssocID="{D4F724A1-E289-4262-BC19-FC6BC680FAD8}" presName="circle" presStyleCnt="0"/>
      <dgm:spPr/>
    </dgm:pt>
    <dgm:pt modelId="{D8AF0C76-DE9F-4BF0-B704-B4FFAEB1D72C}" type="pres">
      <dgm:prSet presAssocID="{D4F724A1-E289-4262-BC19-FC6BC680FAD8}" presName="quadrant1" presStyleLbl="node1" presStyleIdx="0" presStyleCnt="4">
        <dgm:presLayoutVars>
          <dgm:chMax val="1"/>
          <dgm:bulletEnabled val="1"/>
        </dgm:presLayoutVars>
      </dgm:prSet>
      <dgm:spPr/>
    </dgm:pt>
    <dgm:pt modelId="{5749AF94-737D-461A-A06D-441F8C31C866}" type="pres">
      <dgm:prSet presAssocID="{D4F724A1-E289-4262-BC19-FC6BC680FAD8}" presName="quadrant2" presStyleLbl="node1" presStyleIdx="1" presStyleCnt="4">
        <dgm:presLayoutVars>
          <dgm:chMax val="1"/>
          <dgm:bulletEnabled val="1"/>
        </dgm:presLayoutVars>
      </dgm:prSet>
      <dgm:spPr/>
    </dgm:pt>
    <dgm:pt modelId="{78D07D72-9467-4043-91FA-11E3B97593A2}" type="pres">
      <dgm:prSet presAssocID="{D4F724A1-E289-4262-BC19-FC6BC680FAD8}" presName="quadrant3" presStyleLbl="node1" presStyleIdx="2" presStyleCnt="4">
        <dgm:presLayoutVars>
          <dgm:chMax val="1"/>
          <dgm:bulletEnabled val="1"/>
        </dgm:presLayoutVars>
      </dgm:prSet>
      <dgm:spPr/>
    </dgm:pt>
    <dgm:pt modelId="{36D2D53B-4861-4E77-99EC-225D6A32FE48}" type="pres">
      <dgm:prSet presAssocID="{D4F724A1-E289-4262-BC19-FC6BC680FAD8}" presName="quadrant4" presStyleLbl="node1" presStyleIdx="3" presStyleCnt="4">
        <dgm:presLayoutVars>
          <dgm:chMax val="1"/>
          <dgm:bulletEnabled val="1"/>
        </dgm:presLayoutVars>
      </dgm:prSet>
      <dgm:spPr/>
    </dgm:pt>
    <dgm:pt modelId="{2516F0FF-1A43-4E23-8EBA-98D5CA1F9659}" type="pres">
      <dgm:prSet presAssocID="{D4F724A1-E289-4262-BC19-FC6BC680FAD8}" presName="quadrantPlaceholder" presStyleCnt="0"/>
      <dgm:spPr/>
    </dgm:pt>
    <dgm:pt modelId="{C8236D22-741B-425D-910F-5BD67409AB54}" type="pres">
      <dgm:prSet presAssocID="{D4F724A1-E289-4262-BC19-FC6BC680FAD8}" presName="center1" presStyleLbl="fgShp" presStyleIdx="0" presStyleCnt="2" custFlipVert="0" custFlipHor="0" custScaleX="4708" custScaleY="39652" custLinFactY="-136868" custLinFactNeighborX="0" custLinFactNeighborY="-200000"/>
      <dgm:spPr>
        <a:solidFill>
          <a:srgbClr val="00B050"/>
        </a:solidFill>
      </dgm:spPr>
    </dgm:pt>
    <dgm:pt modelId="{85535F7A-04C0-40A2-85A3-301075D023CA}" type="pres">
      <dgm:prSet presAssocID="{D4F724A1-E289-4262-BC19-FC6BC680FAD8}" presName="center2" presStyleLbl="fgShp" presStyleIdx="1" presStyleCnt="2" custScaleX="5791" custScaleY="5415"/>
      <dgm:spPr>
        <a:solidFill>
          <a:srgbClr val="00B050"/>
        </a:solidFill>
      </dgm:spPr>
    </dgm:pt>
  </dgm:ptLst>
  <dgm:cxnLst>
    <dgm:cxn modelId="{31957907-0F4C-461D-8CAD-6B5D4CAAAA7A}" type="presOf" srcId="{231AFF66-1677-4A18-83D7-CC8877F64E33}" destId="{BC256F2D-D386-4B02-9E48-661235738CEB}" srcOrd="0" destOrd="0" presId="urn:microsoft.com/office/officeart/2005/8/layout/cycle4"/>
    <dgm:cxn modelId="{2820FB0E-C985-46B1-AEC7-940BFF0915E4}" type="presOf" srcId="{ED1E2C3E-E7B2-46E3-8875-FA4CF812BCF8}" destId="{344F5DAD-E497-4767-9733-0B1826166D72}" srcOrd="0" destOrd="0" presId="urn:microsoft.com/office/officeart/2005/8/layout/cycle4"/>
    <dgm:cxn modelId="{F878E72A-D9E7-488A-9920-8539B14F8062}" type="presOf" srcId="{36DB390F-FAEC-47A8-A24C-AFF7B1746BAB}" destId="{2EA0829A-4D65-413F-A909-DB223ECD6F24}" srcOrd="1" destOrd="0" presId="urn:microsoft.com/office/officeart/2005/8/layout/cycle4"/>
    <dgm:cxn modelId="{999A9E5D-3BB4-439C-BA6D-263801022068}" srcId="{2173E114-CC77-4407-99A6-760EEEAF889F}" destId="{231AFF66-1677-4A18-83D7-CC8877F64E33}" srcOrd="0" destOrd="0" parTransId="{802D9169-C27E-44DD-A0BF-BF5BCF15AB5B}" sibTransId="{62EA2312-ADB0-4458-9011-1A459358F1D6}"/>
    <dgm:cxn modelId="{43583360-A482-4A7E-8237-2107F781A618}" type="presOf" srcId="{D4F724A1-E289-4262-BC19-FC6BC680FAD8}" destId="{681434DF-77B9-4F2C-A0C2-DAC320D46998}" srcOrd="0" destOrd="0" presId="urn:microsoft.com/office/officeart/2005/8/layout/cycle4"/>
    <dgm:cxn modelId="{3A3F5861-1BAD-424F-B58F-8CD58BDF3ADF}" srcId="{85DF60E7-8458-432F-9B07-111B1EB2C04F}" destId="{817E34E0-95B5-434A-9FD2-6F5ED14E1713}" srcOrd="0" destOrd="0" parTransId="{AEF73601-5930-40D8-84FE-5AA077B19A43}" sibTransId="{94292406-E5A4-4BEB-B6D5-B919B8F09E4C}"/>
    <dgm:cxn modelId="{1459B145-D268-4818-9291-FFE5BD253C5C}" srcId="{2C57FFA5-EA38-4317-AF55-1E85D5F3760F}" destId="{36DB390F-FAEC-47A8-A24C-AFF7B1746BAB}" srcOrd="0" destOrd="0" parTransId="{F8A4ABE4-9527-4286-9978-9FEA89591C5B}" sibTransId="{3297BD9F-433F-4621-9F6E-F3B65A8B0918}"/>
    <dgm:cxn modelId="{AD7B636E-3C62-4AA5-8654-D92A32F3AADD}" srcId="{A3FBD105-FEC2-4C6C-8663-8DEC9CC5B031}" destId="{ED1E2C3E-E7B2-46E3-8875-FA4CF812BCF8}" srcOrd="0" destOrd="0" parTransId="{95BA339F-1EBD-4C67-8D3B-148E6A075F9C}" sibTransId="{17CA9B4F-4B50-4CC4-A7C6-2341BFC21A2B}"/>
    <dgm:cxn modelId="{B94D9373-2059-46DB-8660-64BCD87885D8}" srcId="{D4F724A1-E289-4262-BC19-FC6BC680FAD8}" destId="{2C57FFA5-EA38-4317-AF55-1E85D5F3760F}" srcOrd="2" destOrd="0" parTransId="{F690821D-798E-4691-B42B-17ABFE0801CA}" sibTransId="{45F61C04-2AB5-459E-8609-43EEBCF9454D}"/>
    <dgm:cxn modelId="{8425AA84-48C5-4432-8D73-98468DC910F7}" type="presOf" srcId="{817E34E0-95B5-434A-9FD2-6F5ED14E1713}" destId="{0709BBAD-4DDC-45EA-ACC6-DA26E69390B9}" srcOrd="0" destOrd="0" presId="urn:microsoft.com/office/officeart/2005/8/layout/cycle4"/>
    <dgm:cxn modelId="{A38AC18C-233B-480A-9DE9-9F4BDE78FE6C}" type="presOf" srcId="{36DB390F-FAEC-47A8-A24C-AFF7B1746BAB}" destId="{24DF5091-A2DB-4ED0-8F5E-4DDD31C99C90}" srcOrd="0" destOrd="0" presId="urn:microsoft.com/office/officeart/2005/8/layout/cycle4"/>
    <dgm:cxn modelId="{BE98E58C-A04E-4387-8174-5910993822D5}" type="presOf" srcId="{A3FBD105-FEC2-4C6C-8663-8DEC9CC5B031}" destId="{D8AF0C76-DE9F-4BF0-B704-B4FFAEB1D72C}" srcOrd="0" destOrd="0" presId="urn:microsoft.com/office/officeart/2005/8/layout/cycle4"/>
    <dgm:cxn modelId="{33939C90-4D88-41F0-95FF-C4B1EB23643E}" srcId="{D4F724A1-E289-4262-BC19-FC6BC680FAD8}" destId="{85DF60E7-8458-432F-9B07-111B1EB2C04F}" srcOrd="3" destOrd="0" parTransId="{EC16DB03-D189-41C0-9431-2D120B23A0C8}" sibTransId="{1EB608ED-D59E-4CD5-901F-C60CDC9B2E97}"/>
    <dgm:cxn modelId="{DCC843A0-2E54-456A-8C87-35030ADBE1D7}" srcId="{D4F724A1-E289-4262-BC19-FC6BC680FAD8}" destId="{A3FBD105-FEC2-4C6C-8663-8DEC9CC5B031}" srcOrd="0" destOrd="0" parTransId="{C5F41A80-8B64-4977-82A8-4C692AAB550E}" sibTransId="{DC0B0C3D-1D05-472C-954E-35BF8DC83EBC}"/>
    <dgm:cxn modelId="{60022ED2-3B1C-45EC-BD9C-1C3E36CA38FB}" type="presOf" srcId="{2C57FFA5-EA38-4317-AF55-1E85D5F3760F}" destId="{78D07D72-9467-4043-91FA-11E3B97593A2}" srcOrd="0" destOrd="0" presId="urn:microsoft.com/office/officeart/2005/8/layout/cycle4"/>
    <dgm:cxn modelId="{FCCB72D7-D4B1-491D-8866-B7B95FD6A304}" type="presOf" srcId="{85DF60E7-8458-432F-9B07-111B1EB2C04F}" destId="{36D2D53B-4861-4E77-99EC-225D6A32FE48}" srcOrd="0" destOrd="0" presId="urn:microsoft.com/office/officeart/2005/8/layout/cycle4"/>
    <dgm:cxn modelId="{F0968DE3-9919-42C8-858D-8CE0EE006526}" type="presOf" srcId="{2173E114-CC77-4407-99A6-760EEEAF889F}" destId="{5749AF94-737D-461A-A06D-441F8C31C866}" srcOrd="0" destOrd="0" presId="urn:microsoft.com/office/officeart/2005/8/layout/cycle4"/>
    <dgm:cxn modelId="{DA72DAE8-7CD4-49E0-A8F0-7F66CEE734DF}" type="presOf" srcId="{ED1E2C3E-E7B2-46E3-8875-FA4CF812BCF8}" destId="{9BE4344A-A35B-494A-8C65-5728AAB83C03}" srcOrd="1" destOrd="0" presId="urn:microsoft.com/office/officeart/2005/8/layout/cycle4"/>
    <dgm:cxn modelId="{70938BEF-1023-4D7F-AFAF-447E2E8D68AF}" type="presOf" srcId="{231AFF66-1677-4A18-83D7-CC8877F64E33}" destId="{F4CB66F6-7880-49D6-ACD5-DDD6201D0B18}" srcOrd="1" destOrd="0" presId="urn:microsoft.com/office/officeart/2005/8/layout/cycle4"/>
    <dgm:cxn modelId="{21E7E3F4-13D2-48C3-994F-EC8582BB3937}" type="presOf" srcId="{817E34E0-95B5-434A-9FD2-6F5ED14E1713}" destId="{61DD3ED4-BE93-471E-82E9-3806F59BC335}" srcOrd="1" destOrd="0" presId="urn:microsoft.com/office/officeart/2005/8/layout/cycle4"/>
    <dgm:cxn modelId="{A044E3F5-7AA2-465A-9240-33DA410CBAE9}" srcId="{D4F724A1-E289-4262-BC19-FC6BC680FAD8}" destId="{2173E114-CC77-4407-99A6-760EEEAF889F}" srcOrd="1" destOrd="0" parTransId="{AC4BDF01-C672-4C5F-A3F0-0A990114632D}" sibTransId="{B42D7314-8785-44C2-B68C-A517C4C4C8AC}"/>
    <dgm:cxn modelId="{5EF55E6C-B39E-4647-B49D-8B6C2C429AE6}" type="presParOf" srcId="{681434DF-77B9-4F2C-A0C2-DAC320D46998}" destId="{7B735821-57D2-470E-83A9-74EF55F7B4FF}" srcOrd="0" destOrd="0" presId="urn:microsoft.com/office/officeart/2005/8/layout/cycle4"/>
    <dgm:cxn modelId="{9A143718-CC1A-4AF8-845A-94A72F93CD01}" type="presParOf" srcId="{7B735821-57D2-470E-83A9-74EF55F7B4FF}" destId="{8EFD16F7-D054-4ACB-A972-5439FD76B633}" srcOrd="0" destOrd="0" presId="urn:microsoft.com/office/officeart/2005/8/layout/cycle4"/>
    <dgm:cxn modelId="{7EB322A6-B30A-406F-AB58-6D4C4CFEDA21}" type="presParOf" srcId="{8EFD16F7-D054-4ACB-A972-5439FD76B633}" destId="{344F5DAD-E497-4767-9733-0B1826166D72}" srcOrd="0" destOrd="0" presId="urn:microsoft.com/office/officeart/2005/8/layout/cycle4"/>
    <dgm:cxn modelId="{05D97F83-5C5B-41E1-8D1C-6F412BE2E817}" type="presParOf" srcId="{8EFD16F7-D054-4ACB-A972-5439FD76B633}" destId="{9BE4344A-A35B-494A-8C65-5728AAB83C03}" srcOrd="1" destOrd="0" presId="urn:microsoft.com/office/officeart/2005/8/layout/cycle4"/>
    <dgm:cxn modelId="{96F32066-8862-4608-A9A0-78F5BA139E06}" type="presParOf" srcId="{7B735821-57D2-470E-83A9-74EF55F7B4FF}" destId="{45253A27-393C-423D-83AE-8FBEBA4A4BC6}" srcOrd="1" destOrd="0" presId="urn:microsoft.com/office/officeart/2005/8/layout/cycle4"/>
    <dgm:cxn modelId="{E344E320-F6CA-485D-8012-0AA6E6263C58}" type="presParOf" srcId="{45253A27-393C-423D-83AE-8FBEBA4A4BC6}" destId="{BC256F2D-D386-4B02-9E48-661235738CEB}" srcOrd="0" destOrd="0" presId="urn:microsoft.com/office/officeart/2005/8/layout/cycle4"/>
    <dgm:cxn modelId="{5C1A0CB1-E1EC-49CF-A6D8-A9448753E51D}" type="presParOf" srcId="{45253A27-393C-423D-83AE-8FBEBA4A4BC6}" destId="{F4CB66F6-7880-49D6-ACD5-DDD6201D0B18}" srcOrd="1" destOrd="0" presId="urn:microsoft.com/office/officeart/2005/8/layout/cycle4"/>
    <dgm:cxn modelId="{389C50DA-6DB1-4875-B8FE-61467649688D}" type="presParOf" srcId="{7B735821-57D2-470E-83A9-74EF55F7B4FF}" destId="{C733E569-B1F9-49C2-9C68-32E275B8BB88}" srcOrd="2" destOrd="0" presId="urn:microsoft.com/office/officeart/2005/8/layout/cycle4"/>
    <dgm:cxn modelId="{FEC14828-AD23-47C3-95B2-661F21A3BE90}" type="presParOf" srcId="{C733E569-B1F9-49C2-9C68-32E275B8BB88}" destId="{24DF5091-A2DB-4ED0-8F5E-4DDD31C99C90}" srcOrd="0" destOrd="0" presId="urn:microsoft.com/office/officeart/2005/8/layout/cycle4"/>
    <dgm:cxn modelId="{35124557-1921-464C-A87B-36EF0F3B637F}" type="presParOf" srcId="{C733E569-B1F9-49C2-9C68-32E275B8BB88}" destId="{2EA0829A-4D65-413F-A909-DB223ECD6F24}" srcOrd="1" destOrd="0" presId="urn:microsoft.com/office/officeart/2005/8/layout/cycle4"/>
    <dgm:cxn modelId="{831A4E95-C6A3-4748-8711-0004A16E8690}" type="presParOf" srcId="{7B735821-57D2-470E-83A9-74EF55F7B4FF}" destId="{9733C1AA-CCA8-4BC7-A91D-4A8ED133C1EA}" srcOrd="3" destOrd="0" presId="urn:microsoft.com/office/officeart/2005/8/layout/cycle4"/>
    <dgm:cxn modelId="{9943BEAB-C09F-420F-BF81-DEE5AC305654}" type="presParOf" srcId="{9733C1AA-CCA8-4BC7-A91D-4A8ED133C1EA}" destId="{0709BBAD-4DDC-45EA-ACC6-DA26E69390B9}" srcOrd="0" destOrd="0" presId="urn:microsoft.com/office/officeart/2005/8/layout/cycle4"/>
    <dgm:cxn modelId="{6D40231B-5DBD-4463-9B37-FBB4FA2DF0F6}" type="presParOf" srcId="{9733C1AA-CCA8-4BC7-A91D-4A8ED133C1EA}" destId="{61DD3ED4-BE93-471E-82E9-3806F59BC335}" srcOrd="1" destOrd="0" presId="urn:microsoft.com/office/officeart/2005/8/layout/cycle4"/>
    <dgm:cxn modelId="{79C81EE8-E892-4241-BAAF-BAF55ACE616F}" type="presParOf" srcId="{7B735821-57D2-470E-83A9-74EF55F7B4FF}" destId="{721256A4-E852-441A-8BBA-1D093BC465B8}" srcOrd="4" destOrd="0" presId="urn:microsoft.com/office/officeart/2005/8/layout/cycle4"/>
    <dgm:cxn modelId="{4AFAF0BF-9DF7-4325-A1E8-29413E5019EB}" type="presParOf" srcId="{681434DF-77B9-4F2C-A0C2-DAC320D46998}" destId="{F2FD2EFE-4E66-4207-B6C9-54B64E04EAAC}" srcOrd="1" destOrd="0" presId="urn:microsoft.com/office/officeart/2005/8/layout/cycle4"/>
    <dgm:cxn modelId="{2E1F6AF5-BCE0-4AE1-8970-271AF2700216}" type="presParOf" srcId="{F2FD2EFE-4E66-4207-B6C9-54B64E04EAAC}" destId="{D8AF0C76-DE9F-4BF0-B704-B4FFAEB1D72C}" srcOrd="0" destOrd="0" presId="urn:microsoft.com/office/officeart/2005/8/layout/cycle4"/>
    <dgm:cxn modelId="{BD8F8C7B-0022-4393-8B17-22567245ADF3}" type="presParOf" srcId="{F2FD2EFE-4E66-4207-B6C9-54B64E04EAAC}" destId="{5749AF94-737D-461A-A06D-441F8C31C866}" srcOrd="1" destOrd="0" presId="urn:microsoft.com/office/officeart/2005/8/layout/cycle4"/>
    <dgm:cxn modelId="{2C1273B3-DC4E-4C6F-A871-4B67AD638BF6}" type="presParOf" srcId="{F2FD2EFE-4E66-4207-B6C9-54B64E04EAAC}" destId="{78D07D72-9467-4043-91FA-11E3B97593A2}" srcOrd="2" destOrd="0" presId="urn:microsoft.com/office/officeart/2005/8/layout/cycle4"/>
    <dgm:cxn modelId="{7682E58A-676D-402D-8079-07971704E529}" type="presParOf" srcId="{F2FD2EFE-4E66-4207-B6C9-54B64E04EAAC}" destId="{36D2D53B-4861-4E77-99EC-225D6A32FE48}" srcOrd="3" destOrd="0" presId="urn:microsoft.com/office/officeart/2005/8/layout/cycle4"/>
    <dgm:cxn modelId="{A29D3B49-1B1A-4899-BAEC-5A6E6FB44AAB}" type="presParOf" srcId="{F2FD2EFE-4E66-4207-B6C9-54B64E04EAAC}" destId="{2516F0FF-1A43-4E23-8EBA-98D5CA1F9659}" srcOrd="4" destOrd="0" presId="urn:microsoft.com/office/officeart/2005/8/layout/cycle4"/>
    <dgm:cxn modelId="{63259966-B8BF-48A0-8D48-C769F3898511}" type="presParOf" srcId="{681434DF-77B9-4F2C-A0C2-DAC320D46998}" destId="{C8236D22-741B-425D-910F-5BD67409AB54}" srcOrd="2" destOrd="0" presId="urn:microsoft.com/office/officeart/2005/8/layout/cycle4"/>
    <dgm:cxn modelId="{21F15837-EA4F-47A2-BB60-2EC9A7ED7E28}" type="presParOf" srcId="{681434DF-77B9-4F2C-A0C2-DAC320D46998}" destId="{85535F7A-04C0-40A2-85A3-301075D023C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1F9D3-0235-4E65-82B9-C790ADE5C14D}" type="doc">
      <dgm:prSet loTypeId="urn:microsoft.com/office/officeart/2005/8/layout/pList2" loCatId="list" qsTypeId="urn:microsoft.com/office/officeart/2005/8/quickstyle/simple1" qsCatId="simple" csTypeId="urn:microsoft.com/office/officeart/2005/8/colors/accent1_2" csCatId="accent1" phldr="1"/>
      <dgm:spPr/>
    </dgm:pt>
    <dgm:pt modelId="{6CAEE186-6BBA-48B1-8687-09A4B4492910}">
      <dgm:prSet phldrT="[Text]"/>
      <dgm:spPr/>
      <dgm:t>
        <a:bodyPr/>
        <a:lstStyle/>
        <a:p>
          <a:r>
            <a:rPr lang="en-GB" dirty="0"/>
            <a:t>1. Spatial</a:t>
          </a:r>
          <a:r>
            <a:rPr lang="en-GB" baseline="0" dirty="0"/>
            <a:t> Planning</a:t>
          </a:r>
          <a:endParaRPr lang="en-GB" dirty="0"/>
        </a:p>
      </dgm:t>
    </dgm:pt>
    <dgm:pt modelId="{427274E8-F152-424E-B443-A8299FA6A2B6}" type="parTrans" cxnId="{990FA256-F436-439B-8067-2519655533A5}">
      <dgm:prSet/>
      <dgm:spPr/>
      <dgm:t>
        <a:bodyPr/>
        <a:lstStyle/>
        <a:p>
          <a:endParaRPr lang="en-GB"/>
        </a:p>
      </dgm:t>
    </dgm:pt>
    <dgm:pt modelId="{6E878B43-4728-44E8-85F2-3423CF9C0D2B}" type="sibTrans" cxnId="{990FA256-F436-439B-8067-2519655533A5}">
      <dgm:prSet/>
      <dgm:spPr/>
      <dgm:t>
        <a:bodyPr/>
        <a:lstStyle/>
        <a:p>
          <a:endParaRPr lang="en-GB"/>
        </a:p>
      </dgm:t>
    </dgm:pt>
    <dgm:pt modelId="{3AFD1D23-28FF-4F85-BA1B-2C1268E318D0}">
      <dgm:prSet phldrT="[Text]"/>
      <dgm:spPr/>
      <dgm:t>
        <a:bodyPr/>
        <a:lstStyle/>
        <a:p>
          <a:r>
            <a:rPr lang="en-GB" dirty="0"/>
            <a:t>2. Restoration, connectivity</a:t>
          </a:r>
        </a:p>
      </dgm:t>
    </dgm:pt>
    <dgm:pt modelId="{443AD511-CA94-407F-8526-563D5F757868}" type="parTrans" cxnId="{0C55F0CD-8C87-4E72-9F9A-182ECB34A01A}">
      <dgm:prSet/>
      <dgm:spPr/>
      <dgm:t>
        <a:bodyPr/>
        <a:lstStyle/>
        <a:p>
          <a:endParaRPr lang="en-GB"/>
        </a:p>
      </dgm:t>
    </dgm:pt>
    <dgm:pt modelId="{D26D7766-7C30-4941-9048-29161E8B2CA3}" type="sibTrans" cxnId="{0C55F0CD-8C87-4E72-9F9A-182ECB34A01A}">
      <dgm:prSet/>
      <dgm:spPr/>
      <dgm:t>
        <a:bodyPr/>
        <a:lstStyle/>
        <a:p>
          <a:endParaRPr lang="en-GB"/>
        </a:p>
      </dgm:t>
    </dgm:pt>
    <dgm:pt modelId="{72E435F2-0D2A-434D-B37F-0007B9420BF9}">
      <dgm:prSet phldrT="[Text]"/>
      <dgm:spPr/>
      <dgm:t>
        <a:bodyPr/>
        <a:lstStyle/>
        <a:p>
          <a:r>
            <a:rPr lang="en-GB" dirty="0"/>
            <a:t>3. Effective conservation</a:t>
          </a:r>
        </a:p>
      </dgm:t>
    </dgm:pt>
    <dgm:pt modelId="{D819D99B-E2F2-4E78-8284-997A1E69FD6C}" type="parTrans" cxnId="{1ABDC549-4496-4276-8808-767C21DE1424}">
      <dgm:prSet/>
      <dgm:spPr/>
      <dgm:t>
        <a:bodyPr/>
        <a:lstStyle/>
        <a:p>
          <a:endParaRPr lang="en-GB"/>
        </a:p>
      </dgm:t>
    </dgm:pt>
    <dgm:pt modelId="{61F4242E-01DD-4B61-92EA-6CEC6EF7AF3B}" type="sibTrans" cxnId="{1ABDC549-4496-4276-8808-767C21DE1424}">
      <dgm:prSet/>
      <dgm:spPr/>
      <dgm:t>
        <a:bodyPr/>
        <a:lstStyle/>
        <a:p>
          <a:endParaRPr lang="en-GB"/>
        </a:p>
      </dgm:t>
    </dgm:pt>
    <dgm:pt modelId="{704B7627-1DA8-48CF-BB4C-5A462EA769D5}">
      <dgm:prSet phldrT="[Text]"/>
      <dgm:spPr/>
      <dgm:t>
        <a:bodyPr/>
        <a:lstStyle/>
        <a:p>
          <a:r>
            <a:rPr lang="en-GB" dirty="0"/>
            <a:t>4. Wild finance</a:t>
          </a:r>
        </a:p>
      </dgm:t>
    </dgm:pt>
    <dgm:pt modelId="{EA48EF33-EDB0-49F2-B32E-69AAB3169454}" type="parTrans" cxnId="{982A5824-1A8A-474A-A657-23D07498D367}">
      <dgm:prSet/>
      <dgm:spPr/>
      <dgm:t>
        <a:bodyPr/>
        <a:lstStyle/>
        <a:p>
          <a:endParaRPr lang="en-GB"/>
        </a:p>
      </dgm:t>
    </dgm:pt>
    <dgm:pt modelId="{7A5DE41C-ECF5-4246-8D7B-6703588A848D}" type="sibTrans" cxnId="{982A5824-1A8A-474A-A657-23D07498D367}">
      <dgm:prSet/>
      <dgm:spPr/>
      <dgm:t>
        <a:bodyPr/>
        <a:lstStyle/>
        <a:p>
          <a:endParaRPr lang="en-GB"/>
        </a:p>
      </dgm:t>
    </dgm:pt>
    <dgm:pt modelId="{A9BBB25E-46D8-41C8-97A6-EF588C414B0E}">
      <dgm:prSet phldrT="[Text]"/>
      <dgm:spPr/>
      <dgm:t>
        <a:bodyPr/>
        <a:lstStyle/>
        <a:p>
          <a:r>
            <a:rPr lang="en-GB" dirty="0"/>
            <a:t>Green List dashboard</a:t>
          </a:r>
        </a:p>
      </dgm:t>
    </dgm:pt>
    <dgm:pt modelId="{1A7FDB6E-7760-457F-AF93-9E8306E8D889}" type="parTrans" cxnId="{BB190235-27E2-4E82-8DA5-6A0BA4EC8628}">
      <dgm:prSet/>
      <dgm:spPr/>
      <dgm:t>
        <a:bodyPr/>
        <a:lstStyle/>
        <a:p>
          <a:endParaRPr lang="en-GB"/>
        </a:p>
      </dgm:t>
    </dgm:pt>
    <dgm:pt modelId="{077DD4EE-93B8-4655-AD0E-EA13A4A2BCCE}" type="sibTrans" cxnId="{BB190235-27E2-4E82-8DA5-6A0BA4EC8628}">
      <dgm:prSet/>
      <dgm:spPr/>
      <dgm:t>
        <a:bodyPr/>
        <a:lstStyle/>
        <a:p>
          <a:endParaRPr lang="en-GB"/>
        </a:p>
      </dgm:t>
    </dgm:pt>
    <dgm:pt modelId="{52032B9C-4128-41EA-9176-92E701B42017}">
      <dgm:prSet/>
      <dgm:spPr/>
      <dgm:t>
        <a:bodyPr/>
        <a:lstStyle/>
        <a:p>
          <a:r>
            <a:rPr lang="en-GB" dirty="0"/>
            <a:t>Participatory GIS</a:t>
          </a:r>
        </a:p>
      </dgm:t>
    </dgm:pt>
    <dgm:pt modelId="{15484140-84C4-4BE8-B04C-CEEA2742606D}" type="parTrans" cxnId="{414C7156-0DE6-4AB7-A79C-DF39D69FC219}">
      <dgm:prSet/>
      <dgm:spPr/>
      <dgm:t>
        <a:bodyPr/>
        <a:lstStyle/>
        <a:p>
          <a:endParaRPr lang="en-GB"/>
        </a:p>
      </dgm:t>
    </dgm:pt>
    <dgm:pt modelId="{6F4F9650-D60F-4E9D-926C-00464A86EB4C}" type="sibTrans" cxnId="{414C7156-0DE6-4AB7-A79C-DF39D69FC219}">
      <dgm:prSet/>
      <dgm:spPr/>
      <dgm:t>
        <a:bodyPr/>
        <a:lstStyle/>
        <a:p>
          <a:endParaRPr lang="en-GB"/>
        </a:p>
      </dgm:t>
    </dgm:pt>
    <dgm:pt modelId="{9F3F33C0-7D5A-40DC-8807-F0EA56106D05}">
      <dgm:prSet phldrT="[Text]"/>
      <dgm:spPr/>
      <dgm:t>
        <a:bodyPr/>
        <a:lstStyle/>
        <a:p>
          <a:r>
            <a:rPr lang="en-GB" dirty="0"/>
            <a:t>Tech4Nature</a:t>
          </a:r>
        </a:p>
      </dgm:t>
    </dgm:pt>
    <dgm:pt modelId="{C27B9260-385E-4F68-83AC-D49AAB0F4963}" type="parTrans" cxnId="{F00B59E5-F648-4F21-A966-A0DFB8991BEF}">
      <dgm:prSet/>
      <dgm:spPr/>
      <dgm:t>
        <a:bodyPr/>
        <a:lstStyle/>
        <a:p>
          <a:endParaRPr lang="en-GB"/>
        </a:p>
      </dgm:t>
    </dgm:pt>
    <dgm:pt modelId="{E8E8CEAB-7F2B-4028-944F-E30BDF5AD179}" type="sibTrans" cxnId="{F00B59E5-F648-4F21-A966-A0DFB8991BEF}">
      <dgm:prSet/>
      <dgm:spPr/>
      <dgm:t>
        <a:bodyPr/>
        <a:lstStyle/>
        <a:p>
          <a:endParaRPr lang="en-GB"/>
        </a:p>
      </dgm:t>
    </dgm:pt>
    <dgm:pt modelId="{FAE062FC-E078-4326-9527-726CC1D5F204}">
      <dgm:prSet phldrT="[Text]"/>
      <dgm:spPr/>
      <dgm:t>
        <a:bodyPr/>
        <a:lstStyle/>
        <a:p>
          <a:r>
            <a:rPr lang="en-GB" dirty="0"/>
            <a:t>ESRI partnership</a:t>
          </a:r>
        </a:p>
      </dgm:t>
    </dgm:pt>
    <dgm:pt modelId="{0DA7A778-302E-4C69-A34F-87268A26A774}" type="parTrans" cxnId="{04BC2E57-C6F9-4365-9E75-EB2ECA43BF34}">
      <dgm:prSet/>
      <dgm:spPr/>
      <dgm:t>
        <a:bodyPr/>
        <a:lstStyle/>
        <a:p>
          <a:endParaRPr lang="en-GB"/>
        </a:p>
      </dgm:t>
    </dgm:pt>
    <dgm:pt modelId="{67765F22-7BA2-4324-90AF-B2BCDC9DD95D}" type="sibTrans" cxnId="{04BC2E57-C6F9-4365-9E75-EB2ECA43BF34}">
      <dgm:prSet/>
      <dgm:spPr/>
      <dgm:t>
        <a:bodyPr/>
        <a:lstStyle/>
        <a:p>
          <a:endParaRPr lang="en-GB"/>
        </a:p>
      </dgm:t>
    </dgm:pt>
    <dgm:pt modelId="{AD4FCB6D-A34A-492D-A2A1-B75B4730F112}">
      <dgm:prSet phldrT="[Text]"/>
      <dgm:spPr/>
      <dgm:t>
        <a:bodyPr/>
        <a:lstStyle/>
        <a:p>
          <a:r>
            <a:rPr lang="en-GB" dirty="0"/>
            <a:t>Bonn Challenge</a:t>
          </a:r>
        </a:p>
      </dgm:t>
    </dgm:pt>
    <dgm:pt modelId="{FE8D4642-D943-4718-9ADD-521E4C3424E4}" type="parTrans" cxnId="{219E89FA-707D-4461-8B4F-532F6951B666}">
      <dgm:prSet/>
      <dgm:spPr/>
      <dgm:t>
        <a:bodyPr/>
        <a:lstStyle/>
        <a:p>
          <a:endParaRPr lang="en-GB"/>
        </a:p>
      </dgm:t>
    </dgm:pt>
    <dgm:pt modelId="{EB5E388B-D4FD-4CAE-B3F2-B18E510B7E53}" type="sibTrans" cxnId="{219E89FA-707D-4461-8B4F-532F6951B666}">
      <dgm:prSet/>
      <dgm:spPr/>
      <dgm:t>
        <a:bodyPr/>
        <a:lstStyle/>
        <a:p>
          <a:endParaRPr lang="en-GB"/>
        </a:p>
      </dgm:t>
    </dgm:pt>
    <dgm:pt modelId="{EAF877DE-24FF-4127-AB61-2B381A220CA9}">
      <dgm:prSet phldrT="[Text]"/>
      <dgm:spPr/>
      <dgm:t>
        <a:bodyPr/>
        <a:lstStyle/>
        <a:p>
          <a:r>
            <a:rPr lang="en-GB" dirty="0"/>
            <a:t>Restoration Barometer</a:t>
          </a:r>
        </a:p>
      </dgm:t>
    </dgm:pt>
    <dgm:pt modelId="{B9CE5D99-C073-4682-984D-8B60F4C368C2}" type="parTrans" cxnId="{44E1C8CD-A175-4DC5-87E1-89A2481E986F}">
      <dgm:prSet/>
      <dgm:spPr/>
      <dgm:t>
        <a:bodyPr/>
        <a:lstStyle/>
        <a:p>
          <a:endParaRPr lang="en-GB"/>
        </a:p>
      </dgm:t>
    </dgm:pt>
    <dgm:pt modelId="{FCCFD7FE-6186-415B-8114-86AE08E7E8BF}" type="sibTrans" cxnId="{44E1C8CD-A175-4DC5-87E1-89A2481E986F}">
      <dgm:prSet/>
      <dgm:spPr/>
      <dgm:t>
        <a:bodyPr/>
        <a:lstStyle/>
        <a:p>
          <a:endParaRPr lang="en-GB"/>
        </a:p>
      </dgm:t>
    </dgm:pt>
    <dgm:pt modelId="{8FAEF258-2065-4817-968B-D78C0EDA2C7F}">
      <dgm:prSet phldrT="[Text]"/>
      <dgm:spPr/>
      <dgm:t>
        <a:bodyPr/>
        <a:lstStyle/>
        <a:p>
          <a:r>
            <a:rPr lang="en-GB" dirty="0"/>
            <a:t>ROAM </a:t>
          </a:r>
        </a:p>
      </dgm:t>
    </dgm:pt>
    <dgm:pt modelId="{EE0274E3-A045-40A0-9C3B-812296E01B5E}" type="parTrans" cxnId="{9E16DB19-918C-4524-8456-C6180F73D493}">
      <dgm:prSet/>
      <dgm:spPr/>
      <dgm:t>
        <a:bodyPr/>
        <a:lstStyle/>
        <a:p>
          <a:endParaRPr lang="en-GB"/>
        </a:p>
      </dgm:t>
    </dgm:pt>
    <dgm:pt modelId="{3062E5C3-323A-4FB3-AE8F-8F184DA18FFA}" type="sibTrans" cxnId="{9E16DB19-918C-4524-8456-C6180F73D493}">
      <dgm:prSet/>
      <dgm:spPr/>
      <dgm:t>
        <a:bodyPr/>
        <a:lstStyle/>
        <a:p>
          <a:endParaRPr lang="en-GB"/>
        </a:p>
      </dgm:t>
    </dgm:pt>
    <dgm:pt modelId="{93FC3BCF-698C-4269-A04F-B0BDDEF2C852}">
      <dgm:prSet phldrT="[Text]"/>
      <dgm:spPr/>
      <dgm:t>
        <a:bodyPr/>
        <a:lstStyle/>
        <a:p>
          <a:r>
            <a:rPr lang="en-GB" dirty="0"/>
            <a:t>FLR Chain</a:t>
          </a:r>
        </a:p>
      </dgm:t>
    </dgm:pt>
    <dgm:pt modelId="{55B6DD74-D4F2-48C5-A33C-8ACCC864B2D3}" type="parTrans" cxnId="{B05A3048-8F68-4B30-8039-9535095780BD}">
      <dgm:prSet/>
      <dgm:spPr/>
      <dgm:t>
        <a:bodyPr/>
        <a:lstStyle/>
        <a:p>
          <a:endParaRPr lang="en-GB"/>
        </a:p>
      </dgm:t>
    </dgm:pt>
    <dgm:pt modelId="{16C351C9-E50D-4F59-9A71-8875110D435B}" type="sibTrans" cxnId="{B05A3048-8F68-4B30-8039-9535095780BD}">
      <dgm:prSet/>
      <dgm:spPr/>
      <dgm:t>
        <a:bodyPr/>
        <a:lstStyle/>
        <a:p>
          <a:endParaRPr lang="en-GB"/>
        </a:p>
      </dgm:t>
    </dgm:pt>
    <dgm:pt modelId="{A23E19E2-8CE3-4DA1-BBC9-19CDCA19FAEC}">
      <dgm:prSet phldrT="[Text]"/>
      <dgm:spPr/>
      <dgm:t>
        <a:bodyPr/>
        <a:lstStyle/>
        <a:p>
          <a:r>
            <a:rPr lang="en-GB" dirty="0"/>
            <a:t>IP and LC leadership and ‘Third pathway’</a:t>
          </a:r>
        </a:p>
      </dgm:t>
    </dgm:pt>
    <dgm:pt modelId="{5AB063FF-C31F-46A8-A451-FFB29C3EA003}" type="parTrans" cxnId="{F0F087DC-6EDA-48CE-A9C2-87D1B367441C}">
      <dgm:prSet/>
      <dgm:spPr/>
      <dgm:t>
        <a:bodyPr/>
        <a:lstStyle/>
        <a:p>
          <a:endParaRPr lang="en-GB"/>
        </a:p>
      </dgm:t>
    </dgm:pt>
    <dgm:pt modelId="{0C70307F-0B08-4C81-AADA-63447E4EAE02}" type="sibTrans" cxnId="{F0F087DC-6EDA-48CE-A9C2-87D1B367441C}">
      <dgm:prSet/>
      <dgm:spPr/>
      <dgm:t>
        <a:bodyPr/>
        <a:lstStyle/>
        <a:p>
          <a:endParaRPr lang="en-GB"/>
        </a:p>
      </dgm:t>
    </dgm:pt>
    <dgm:pt modelId="{8C9C2657-0BB1-4C0E-BA10-F8454D05B4C6}">
      <dgm:prSet phldrT="[Text]"/>
      <dgm:spPr/>
      <dgm:t>
        <a:bodyPr/>
        <a:lstStyle/>
        <a:p>
          <a:r>
            <a:rPr lang="en-GB" dirty="0"/>
            <a:t>IUCN Green List Standard for PCA</a:t>
          </a:r>
        </a:p>
        <a:p>
          <a:endParaRPr lang="en-GB" dirty="0"/>
        </a:p>
      </dgm:t>
    </dgm:pt>
    <dgm:pt modelId="{F4C60EB0-D2C0-4F65-85C5-2490F925378E}" type="parTrans" cxnId="{7211D54D-7820-41AE-982F-1CAB299ACF92}">
      <dgm:prSet/>
      <dgm:spPr/>
      <dgm:t>
        <a:bodyPr/>
        <a:lstStyle/>
        <a:p>
          <a:endParaRPr lang="en-GB"/>
        </a:p>
      </dgm:t>
    </dgm:pt>
    <dgm:pt modelId="{6D63B351-232B-46A4-9575-8AF5CB7C3366}" type="sibTrans" cxnId="{7211D54D-7820-41AE-982F-1CAB299ACF92}">
      <dgm:prSet/>
      <dgm:spPr/>
      <dgm:t>
        <a:bodyPr/>
        <a:lstStyle/>
        <a:p>
          <a:endParaRPr lang="en-GB"/>
        </a:p>
      </dgm:t>
    </dgm:pt>
    <dgm:pt modelId="{A6F1CFEC-B4A4-466F-B19E-2B59658FE4BA}">
      <dgm:prSet phldrT="[Text]"/>
      <dgm:spPr/>
      <dgm:t>
        <a:bodyPr/>
        <a:lstStyle/>
        <a:p>
          <a:r>
            <a:rPr lang="en-GB" dirty="0"/>
            <a:t>Wildlife bonds</a:t>
          </a:r>
        </a:p>
      </dgm:t>
    </dgm:pt>
    <dgm:pt modelId="{59C382EE-4C84-4572-B90C-76A0BA817F11}" type="parTrans" cxnId="{E0B82589-6B17-4636-A741-3347FEB81ED0}">
      <dgm:prSet/>
      <dgm:spPr/>
      <dgm:t>
        <a:bodyPr/>
        <a:lstStyle/>
        <a:p>
          <a:endParaRPr lang="en-GB"/>
        </a:p>
      </dgm:t>
    </dgm:pt>
    <dgm:pt modelId="{A2237F40-13DE-4414-A9EF-65E4FBE88B20}" type="sibTrans" cxnId="{E0B82589-6B17-4636-A741-3347FEB81ED0}">
      <dgm:prSet/>
      <dgm:spPr/>
      <dgm:t>
        <a:bodyPr/>
        <a:lstStyle/>
        <a:p>
          <a:endParaRPr lang="en-GB"/>
        </a:p>
      </dgm:t>
    </dgm:pt>
    <dgm:pt modelId="{2F6760F7-19D0-4658-9170-61FE0159EA96}">
      <dgm:prSet phldrT="[Text]"/>
      <dgm:spPr/>
      <dgm:t>
        <a:bodyPr/>
        <a:lstStyle/>
        <a:p>
          <a:r>
            <a:rPr lang="en-GB" dirty="0"/>
            <a:t>Green List investment KPIs</a:t>
          </a:r>
        </a:p>
      </dgm:t>
    </dgm:pt>
    <dgm:pt modelId="{5FCF1751-DDF6-47BC-B74A-BAA00C46DB35}" type="parTrans" cxnId="{ECEF3E9B-EF01-4222-9984-FBA71A680A0E}">
      <dgm:prSet/>
      <dgm:spPr/>
      <dgm:t>
        <a:bodyPr/>
        <a:lstStyle/>
        <a:p>
          <a:endParaRPr lang="en-GB"/>
        </a:p>
      </dgm:t>
    </dgm:pt>
    <dgm:pt modelId="{2BE44D49-501A-4F27-BBD4-F5826CABDB96}" type="sibTrans" cxnId="{ECEF3E9B-EF01-4222-9984-FBA71A680A0E}">
      <dgm:prSet/>
      <dgm:spPr/>
      <dgm:t>
        <a:bodyPr/>
        <a:lstStyle/>
        <a:p>
          <a:endParaRPr lang="en-GB"/>
        </a:p>
      </dgm:t>
    </dgm:pt>
    <dgm:pt modelId="{4779E78B-4EC5-40EF-9297-572B94D41A42}">
      <dgm:prSet phldrT="[Text]"/>
      <dgm:spPr/>
      <dgm:t>
        <a:bodyPr/>
        <a:lstStyle/>
        <a:p>
          <a:r>
            <a:rPr lang="en-GB" dirty="0"/>
            <a:t>MPA bonds</a:t>
          </a:r>
        </a:p>
      </dgm:t>
    </dgm:pt>
    <dgm:pt modelId="{36EC9477-2FFA-419B-B8BE-0F6565A2F4B1}" type="parTrans" cxnId="{47C03B6D-B957-4B75-9B57-EB39F75A3B13}">
      <dgm:prSet/>
      <dgm:spPr/>
      <dgm:t>
        <a:bodyPr/>
        <a:lstStyle/>
        <a:p>
          <a:endParaRPr lang="en-GB"/>
        </a:p>
      </dgm:t>
    </dgm:pt>
    <dgm:pt modelId="{5B7F060E-1061-44A0-A177-BA15F8DE5E61}" type="sibTrans" cxnId="{47C03B6D-B957-4B75-9B57-EB39F75A3B13}">
      <dgm:prSet/>
      <dgm:spPr/>
      <dgm:t>
        <a:bodyPr/>
        <a:lstStyle/>
        <a:p>
          <a:endParaRPr lang="en-GB"/>
        </a:p>
      </dgm:t>
    </dgm:pt>
    <dgm:pt modelId="{D48A8731-5A60-4A84-BBAB-91570BB3D343}">
      <dgm:prSet phldrT="[Text]"/>
      <dgm:spPr/>
      <dgm:t>
        <a:bodyPr/>
        <a:lstStyle/>
        <a:p>
          <a:r>
            <a:rPr lang="en-GB" dirty="0"/>
            <a:t>Support effectiveness of PAs, OECM</a:t>
          </a:r>
        </a:p>
      </dgm:t>
    </dgm:pt>
    <dgm:pt modelId="{721A536D-74B8-4434-8E39-BB6333D2AA80}" type="parTrans" cxnId="{FC8BE4A9-37FD-4439-9357-CA2F6F93D113}">
      <dgm:prSet/>
      <dgm:spPr/>
      <dgm:t>
        <a:bodyPr/>
        <a:lstStyle/>
        <a:p>
          <a:endParaRPr lang="en-GB"/>
        </a:p>
      </dgm:t>
    </dgm:pt>
    <dgm:pt modelId="{479467C8-D1E8-4EC4-BEB2-DEEF941DD396}" type="sibTrans" cxnId="{FC8BE4A9-37FD-4439-9357-CA2F6F93D113}">
      <dgm:prSet/>
      <dgm:spPr/>
      <dgm:t>
        <a:bodyPr/>
        <a:lstStyle/>
        <a:p>
          <a:endParaRPr lang="en-GB"/>
        </a:p>
      </dgm:t>
    </dgm:pt>
    <dgm:pt modelId="{2B0D6878-05BB-4090-9175-ED37D300F9B9}">
      <dgm:prSet phldrT="[Text]"/>
      <dgm:spPr/>
      <dgm:t>
        <a:bodyPr/>
        <a:lstStyle/>
        <a:p>
          <a:r>
            <a:rPr lang="en-GB" dirty="0"/>
            <a:t>Nature Collectible NFTs</a:t>
          </a:r>
        </a:p>
      </dgm:t>
    </dgm:pt>
    <dgm:pt modelId="{D1F5ED37-373C-4C6F-B636-CC4BEA35004C}" type="parTrans" cxnId="{3F0CC2F9-E4CA-4B60-939C-118C3EAA155C}">
      <dgm:prSet/>
      <dgm:spPr/>
      <dgm:t>
        <a:bodyPr/>
        <a:lstStyle/>
        <a:p>
          <a:endParaRPr lang="en-GB"/>
        </a:p>
      </dgm:t>
    </dgm:pt>
    <dgm:pt modelId="{ABA409C1-D697-4608-845E-9FE86B1685B6}" type="sibTrans" cxnId="{3F0CC2F9-E4CA-4B60-939C-118C3EAA155C}">
      <dgm:prSet/>
      <dgm:spPr/>
      <dgm:t>
        <a:bodyPr/>
        <a:lstStyle/>
        <a:p>
          <a:endParaRPr lang="en-GB"/>
        </a:p>
      </dgm:t>
    </dgm:pt>
    <dgm:pt modelId="{8E5F7E91-93D5-4DB0-A5D1-F9B6869B681E}" type="pres">
      <dgm:prSet presAssocID="{1A31F9D3-0235-4E65-82B9-C790ADE5C14D}" presName="Name0" presStyleCnt="0">
        <dgm:presLayoutVars>
          <dgm:dir/>
          <dgm:resizeHandles val="exact"/>
        </dgm:presLayoutVars>
      </dgm:prSet>
      <dgm:spPr/>
    </dgm:pt>
    <dgm:pt modelId="{2A9FDBAA-D513-444E-A800-2D7D9F66DA5F}" type="pres">
      <dgm:prSet presAssocID="{1A31F9D3-0235-4E65-82B9-C790ADE5C14D}" presName="bkgdShp" presStyleLbl="alignAccFollowNode1" presStyleIdx="0" presStyleCnt="1"/>
      <dgm:spPr/>
    </dgm:pt>
    <dgm:pt modelId="{3D11409A-7A89-4D88-B2A2-E36CC611805A}" type="pres">
      <dgm:prSet presAssocID="{1A31F9D3-0235-4E65-82B9-C790ADE5C14D}" presName="linComp" presStyleCnt="0"/>
      <dgm:spPr/>
    </dgm:pt>
    <dgm:pt modelId="{571A3B93-1760-4227-A857-95DB8B2EF0F7}" type="pres">
      <dgm:prSet presAssocID="{6CAEE186-6BBA-48B1-8687-09A4B4492910}" presName="compNode" presStyleCnt="0"/>
      <dgm:spPr/>
    </dgm:pt>
    <dgm:pt modelId="{67075C42-A17E-4EF8-BE36-E6725D34621E}" type="pres">
      <dgm:prSet presAssocID="{6CAEE186-6BBA-48B1-8687-09A4B4492910}" presName="node" presStyleLbl="node1" presStyleIdx="0" presStyleCnt="4">
        <dgm:presLayoutVars>
          <dgm:bulletEnabled val="1"/>
        </dgm:presLayoutVars>
      </dgm:prSet>
      <dgm:spPr/>
    </dgm:pt>
    <dgm:pt modelId="{B48B5989-C1FA-4817-80E6-8B5020255D05}" type="pres">
      <dgm:prSet presAssocID="{6CAEE186-6BBA-48B1-8687-09A4B4492910}" presName="invisiNode" presStyleLbl="node1" presStyleIdx="0" presStyleCnt="4"/>
      <dgm:spPr/>
    </dgm:pt>
    <dgm:pt modelId="{0DE6E09E-1FDA-4D89-84E8-7B5874896734}" type="pres">
      <dgm:prSet presAssocID="{6CAEE186-6BBA-48B1-8687-09A4B4492910}"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dgm:spPr>
    </dgm:pt>
    <dgm:pt modelId="{79E42FE4-6B4F-4AA4-ABC1-3E58239D22E2}" type="pres">
      <dgm:prSet presAssocID="{6E878B43-4728-44E8-85F2-3423CF9C0D2B}" presName="sibTrans" presStyleLbl="sibTrans2D1" presStyleIdx="0" presStyleCnt="0"/>
      <dgm:spPr/>
    </dgm:pt>
    <dgm:pt modelId="{557351DD-9BB1-4BF6-A91D-788FCEC237C2}" type="pres">
      <dgm:prSet presAssocID="{3AFD1D23-28FF-4F85-BA1B-2C1268E318D0}" presName="compNode" presStyleCnt="0"/>
      <dgm:spPr/>
    </dgm:pt>
    <dgm:pt modelId="{3D44966F-68C7-412B-97AF-71ED55929411}" type="pres">
      <dgm:prSet presAssocID="{3AFD1D23-28FF-4F85-BA1B-2C1268E318D0}" presName="node" presStyleLbl="node1" presStyleIdx="1" presStyleCnt="4">
        <dgm:presLayoutVars>
          <dgm:bulletEnabled val="1"/>
        </dgm:presLayoutVars>
      </dgm:prSet>
      <dgm:spPr/>
    </dgm:pt>
    <dgm:pt modelId="{EC1377E0-BF87-48FF-8A75-35426081B22D}" type="pres">
      <dgm:prSet presAssocID="{3AFD1D23-28FF-4F85-BA1B-2C1268E318D0}" presName="invisiNode" presStyleLbl="node1" presStyleIdx="1" presStyleCnt="4"/>
      <dgm:spPr/>
    </dgm:pt>
    <dgm:pt modelId="{AE2F5C44-7314-4641-9BF4-6F4D30E9F789}" type="pres">
      <dgm:prSet presAssocID="{3AFD1D23-28FF-4F85-BA1B-2C1268E318D0}" presName="imagNod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0719A46C-3833-4FFE-A5F4-2987CFC1157B}" type="pres">
      <dgm:prSet presAssocID="{D26D7766-7C30-4941-9048-29161E8B2CA3}" presName="sibTrans" presStyleLbl="sibTrans2D1" presStyleIdx="0" presStyleCnt="0"/>
      <dgm:spPr/>
    </dgm:pt>
    <dgm:pt modelId="{3360DB06-734B-491B-8830-BBD28DA0D5F0}" type="pres">
      <dgm:prSet presAssocID="{72E435F2-0D2A-434D-B37F-0007B9420BF9}" presName="compNode" presStyleCnt="0"/>
      <dgm:spPr/>
    </dgm:pt>
    <dgm:pt modelId="{5C630A71-BB1E-4FBB-A1A0-BCDFADE07B06}" type="pres">
      <dgm:prSet presAssocID="{72E435F2-0D2A-434D-B37F-0007B9420BF9}" presName="node" presStyleLbl="node1" presStyleIdx="2" presStyleCnt="4">
        <dgm:presLayoutVars>
          <dgm:bulletEnabled val="1"/>
        </dgm:presLayoutVars>
      </dgm:prSet>
      <dgm:spPr/>
    </dgm:pt>
    <dgm:pt modelId="{6B0DE5F5-A42E-4397-A3DB-0554FBE7B4F4}" type="pres">
      <dgm:prSet presAssocID="{72E435F2-0D2A-434D-B37F-0007B9420BF9}" presName="invisiNode" presStyleLbl="node1" presStyleIdx="2" presStyleCnt="4"/>
      <dgm:spPr/>
    </dgm:pt>
    <dgm:pt modelId="{5D00C4B6-625E-466B-A02B-FFD6AFAA0EA3}" type="pres">
      <dgm:prSet presAssocID="{72E435F2-0D2A-434D-B37F-0007B9420BF9}" presName="imagNod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ECAE1DBD-EF6C-4493-B6D2-53A70A299F21}" type="pres">
      <dgm:prSet presAssocID="{61F4242E-01DD-4B61-92EA-6CEC6EF7AF3B}" presName="sibTrans" presStyleLbl="sibTrans2D1" presStyleIdx="0" presStyleCnt="0"/>
      <dgm:spPr/>
    </dgm:pt>
    <dgm:pt modelId="{4D20DA45-E7A4-42FF-96CE-1C06B9FF1B1A}" type="pres">
      <dgm:prSet presAssocID="{704B7627-1DA8-48CF-BB4C-5A462EA769D5}" presName="compNode" presStyleCnt="0"/>
      <dgm:spPr/>
    </dgm:pt>
    <dgm:pt modelId="{40A97F75-55B6-420A-807B-CE05ECE07E63}" type="pres">
      <dgm:prSet presAssocID="{704B7627-1DA8-48CF-BB4C-5A462EA769D5}" presName="node" presStyleLbl="node1" presStyleIdx="3" presStyleCnt="4">
        <dgm:presLayoutVars>
          <dgm:bulletEnabled val="1"/>
        </dgm:presLayoutVars>
      </dgm:prSet>
      <dgm:spPr/>
    </dgm:pt>
    <dgm:pt modelId="{33AA27A5-75B3-4CE3-B040-2FE9A0AD6531}" type="pres">
      <dgm:prSet presAssocID="{704B7627-1DA8-48CF-BB4C-5A462EA769D5}" presName="invisiNode" presStyleLbl="node1" presStyleIdx="3" presStyleCnt="4"/>
      <dgm:spPr/>
    </dgm:pt>
    <dgm:pt modelId="{6557C44C-5B76-4134-B548-4849B1ABF043}" type="pres">
      <dgm:prSet presAssocID="{704B7627-1DA8-48CF-BB4C-5A462EA769D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Lst>
  <dgm:cxnLst>
    <dgm:cxn modelId="{21A18006-B5AD-488C-89BC-19BA379E62F4}" type="presOf" srcId="{A9BBB25E-46D8-41C8-97A6-EF588C414B0E}" destId="{67075C42-A17E-4EF8-BE36-E6725D34621E}" srcOrd="0" destOrd="3" presId="urn:microsoft.com/office/officeart/2005/8/layout/pList2"/>
    <dgm:cxn modelId="{94347607-C393-499A-BE35-284A8CE79E2C}" type="presOf" srcId="{FAE062FC-E078-4326-9527-726CC1D5F204}" destId="{67075C42-A17E-4EF8-BE36-E6725D34621E}" srcOrd="0" destOrd="2" presId="urn:microsoft.com/office/officeart/2005/8/layout/pList2"/>
    <dgm:cxn modelId="{262EBC07-A5E8-454D-8A09-90594EA5EE97}" type="presOf" srcId="{52032B9C-4128-41EA-9176-92E701B42017}" destId="{67075C42-A17E-4EF8-BE36-E6725D34621E}" srcOrd="0" destOrd="1" presId="urn:microsoft.com/office/officeart/2005/8/layout/pList2"/>
    <dgm:cxn modelId="{4E3C3509-04D4-46A1-A685-444D70CAD6FF}" type="presOf" srcId="{8C9C2657-0BB1-4C0E-BA10-F8454D05B4C6}" destId="{5C630A71-BB1E-4FBB-A1A0-BCDFADE07B06}" srcOrd="0" destOrd="3" presId="urn:microsoft.com/office/officeart/2005/8/layout/pList2"/>
    <dgm:cxn modelId="{2413AA09-564F-49C8-9EEB-17D7EF110DFB}" type="presOf" srcId="{D48A8731-5A60-4A84-BBAB-91570BB3D343}" destId="{5C630A71-BB1E-4FBB-A1A0-BCDFADE07B06}" srcOrd="0" destOrd="1" presId="urn:microsoft.com/office/officeart/2005/8/layout/pList2"/>
    <dgm:cxn modelId="{1089670C-D079-49B1-B53F-E4776BB4CADE}" type="presOf" srcId="{8FAEF258-2065-4817-968B-D78C0EDA2C7F}" destId="{3D44966F-68C7-412B-97AF-71ED55929411}" srcOrd="0" destOrd="3" presId="urn:microsoft.com/office/officeart/2005/8/layout/pList2"/>
    <dgm:cxn modelId="{9E16DB19-918C-4524-8456-C6180F73D493}" srcId="{3AFD1D23-28FF-4F85-BA1B-2C1268E318D0}" destId="{8FAEF258-2065-4817-968B-D78C0EDA2C7F}" srcOrd="2" destOrd="0" parTransId="{EE0274E3-A045-40A0-9C3B-812296E01B5E}" sibTransId="{3062E5C3-323A-4FB3-AE8F-8F184DA18FFA}"/>
    <dgm:cxn modelId="{33E9B821-7F3A-4820-92A0-5DF0743257F9}" type="presOf" srcId="{3AFD1D23-28FF-4F85-BA1B-2C1268E318D0}" destId="{3D44966F-68C7-412B-97AF-71ED55929411}" srcOrd="0" destOrd="0" presId="urn:microsoft.com/office/officeart/2005/8/layout/pList2"/>
    <dgm:cxn modelId="{FA87AC23-63CA-4F54-9FF0-A3B0605618A9}" type="presOf" srcId="{2B0D6878-05BB-4090-9175-ED37D300F9B9}" destId="{40A97F75-55B6-420A-807B-CE05ECE07E63}" srcOrd="0" destOrd="4" presId="urn:microsoft.com/office/officeart/2005/8/layout/pList2"/>
    <dgm:cxn modelId="{982A5824-1A8A-474A-A657-23D07498D367}" srcId="{1A31F9D3-0235-4E65-82B9-C790ADE5C14D}" destId="{704B7627-1DA8-48CF-BB4C-5A462EA769D5}" srcOrd="3" destOrd="0" parTransId="{EA48EF33-EDB0-49F2-B32E-69AAB3169454}" sibTransId="{7A5DE41C-ECF5-4246-8D7B-6703588A848D}"/>
    <dgm:cxn modelId="{BB190235-27E2-4E82-8DA5-6A0BA4EC8628}" srcId="{6CAEE186-6BBA-48B1-8687-09A4B4492910}" destId="{A9BBB25E-46D8-41C8-97A6-EF588C414B0E}" srcOrd="2" destOrd="0" parTransId="{1A7FDB6E-7760-457F-AF93-9E8306E8D889}" sibTransId="{077DD4EE-93B8-4655-AD0E-EA13A4A2BCCE}"/>
    <dgm:cxn modelId="{B05A3048-8F68-4B30-8039-9535095780BD}" srcId="{3AFD1D23-28FF-4F85-BA1B-2C1268E318D0}" destId="{93FC3BCF-698C-4269-A04F-B0BDDEF2C852}" srcOrd="3" destOrd="0" parTransId="{55B6DD74-D4F2-48C5-A33C-8ACCC864B2D3}" sibTransId="{16C351C9-E50D-4F59-9A71-8875110D435B}"/>
    <dgm:cxn modelId="{1ABDC549-4496-4276-8808-767C21DE1424}" srcId="{1A31F9D3-0235-4E65-82B9-C790ADE5C14D}" destId="{72E435F2-0D2A-434D-B37F-0007B9420BF9}" srcOrd="2" destOrd="0" parTransId="{D819D99B-E2F2-4E78-8284-997A1E69FD6C}" sibTransId="{61F4242E-01DD-4B61-92EA-6CEC6EF7AF3B}"/>
    <dgm:cxn modelId="{47C03B6D-B957-4B75-9B57-EB39F75A3B13}" srcId="{704B7627-1DA8-48CF-BB4C-5A462EA769D5}" destId="{4779E78B-4EC5-40EF-9297-572B94D41A42}" srcOrd="2" destOrd="0" parTransId="{36EC9477-2FFA-419B-B8BE-0F6565A2F4B1}" sibTransId="{5B7F060E-1061-44A0-A177-BA15F8DE5E61}"/>
    <dgm:cxn modelId="{7211D54D-7820-41AE-982F-1CAB299ACF92}" srcId="{72E435F2-0D2A-434D-B37F-0007B9420BF9}" destId="{8C9C2657-0BB1-4C0E-BA10-F8454D05B4C6}" srcOrd="2" destOrd="0" parTransId="{F4C60EB0-D2C0-4F65-85C5-2490F925378E}" sibTransId="{6D63B351-232B-46A4-9575-8AF5CB7C3366}"/>
    <dgm:cxn modelId="{414C7156-0DE6-4AB7-A79C-DF39D69FC219}" srcId="{6CAEE186-6BBA-48B1-8687-09A4B4492910}" destId="{52032B9C-4128-41EA-9176-92E701B42017}" srcOrd="0" destOrd="0" parTransId="{15484140-84C4-4BE8-B04C-CEEA2742606D}" sibTransId="{6F4F9650-D60F-4E9D-926C-00464A86EB4C}"/>
    <dgm:cxn modelId="{990FA256-F436-439B-8067-2519655533A5}" srcId="{1A31F9D3-0235-4E65-82B9-C790ADE5C14D}" destId="{6CAEE186-6BBA-48B1-8687-09A4B4492910}" srcOrd="0" destOrd="0" parTransId="{427274E8-F152-424E-B443-A8299FA6A2B6}" sibTransId="{6E878B43-4728-44E8-85F2-3423CF9C0D2B}"/>
    <dgm:cxn modelId="{04BC2E57-C6F9-4365-9E75-EB2ECA43BF34}" srcId="{6CAEE186-6BBA-48B1-8687-09A4B4492910}" destId="{FAE062FC-E078-4326-9527-726CC1D5F204}" srcOrd="1" destOrd="0" parTransId="{0DA7A778-302E-4C69-A34F-87268A26A774}" sibTransId="{67765F22-7BA2-4324-90AF-B2BCDC9DD95D}"/>
    <dgm:cxn modelId="{F873417B-4C5A-4F93-B29A-293DF8A9549A}" type="presOf" srcId="{1A31F9D3-0235-4E65-82B9-C790ADE5C14D}" destId="{8E5F7E91-93D5-4DB0-A5D1-F9B6869B681E}" srcOrd="0" destOrd="0" presId="urn:microsoft.com/office/officeart/2005/8/layout/pList2"/>
    <dgm:cxn modelId="{01E1F67B-C387-47CC-A31F-70157503E695}" type="presOf" srcId="{A6F1CFEC-B4A4-466F-B19E-2B59658FE4BA}" destId="{40A97F75-55B6-420A-807B-CE05ECE07E63}" srcOrd="0" destOrd="1" presId="urn:microsoft.com/office/officeart/2005/8/layout/pList2"/>
    <dgm:cxn modelId="{2EB35C7E-884A-4A3F-8B44-0CD363B20148}" type="presOf" srcId="{704B7627-1DA8-48CF-BB4C-5A462EA769D5}" destId="{40A97F75-55B6-420A-807B-CE05ECE07E63}" srcOrd="0" destOrd="0" presId="urn:microsoft.com/office/officeart/2005/8/layout/pList2"/>
    <dgm:cxn modelId="{E0B82589-6B17-4636-A741-3347FEB81ED0}" srcId="{704B7627-1DA8-48CF-BB4C-5A462EA769D5}" destId="{A6F1CFEC-B4A4-466F-B19E-2B59658FE4BA}" srcOrd="0" destOrd="0" parTransId="{59C382EE-4C84-4572-B90C-76A0BA817F11}" sibTransId="{A2237F40-13DE-4414-A9EF-65E4FBE88B20}"/>
    <dgm:cxn modelId="{6C94D78C-4C2A-4FF0-BCC3-361C88509489}" type="presOf" srcId="{D26D7766-7C30-4941-9048-29161E8B2CA3}" destId="{0719A46C-3833-4FFE-A5F4-2987CFC1157B}" srcOrd="0" destOrd="0" presId="urn:microsoft.com/office/officeart/2005/8/layout/pList2"/>
    <dgm:cxn modelId="{ECEF3E9B-EF01-4222-9984-FBA71A680A0E}" srcId="{704B7627-1DA8-48CF-BB4C-5A462EA769D5}" destId="{2F6760F7-19D0-4658-9170-61FE0159EA96}" srcOrd="1" destOrd="0" parTransId="{5FCF1751-DDF6-47BC-B74A-BAA00C46DB35}" sibTransId="{2BE44D49-501A-4F27-BBD4-F5826CABDB96}"/>
    <dgm:cxn modelId="{2FA5C3A0-4CD6-4ED0-8C42-BE47CC154CE1}" type="presOf" srcId="{72E435F2-0D2A-434D-B37F-0007B9420BF9}" destId="{5C630A71-BB1E-4FBB-A1A0-BCDFADE07B06}" srcOrd="0" destOrd="0" presId="urn:microsoft.com/office/officeart/2005/8/layout/pList2"/>
    <dgm:cxn modelId="{FC8BE4A9-37FD-4439-9357-CA2F6F93D113}" srcId="{72E435F2-0D2A-434D-B37F-0007B9420BF9}" destId="{D48A8731-5A60-4A84-BBAB-91570BB3D343}" srcOrd="0" destOrd="0" parTransId="{721A536D-74B8-4434-8E39-BB6333D2AA80}" sibTransId="{479467C8-D1E8-4EC4-BEB2-DEEF941DD396}"/>
    <dgm:cxn modelId="{B65F24AA-BB64-43E9-9FD8-FDA68551379D}" type="presOf" srcId="{6E878B43-4728-44E8-85F2-3423CF9C0D2B}" destId="{79E42FE4-6B4F-4AA4-ABC1-3E58239D22E2}" srcOrd="0" destOrd="0" presId="urn:microsoft.com/office/officeart/2005/8/layout/pList2"/>
    <dgm:cxn modelId="{05E6EAB2-A808-4F32-A050-B65BFD3C4F8A}" type="presOf" srcId="{9F3F33C0-7D5A-40DC-8807-F0EA56106D05}" destId="{67075C42-A17E-4EF8-BE36-E6725D34621E}" srcOrd="0" destOrd="4" presId="urn:microsoft.com/office/officeart/2005/8/layout/pList2"/>
    <dgm:cxn modelId="{E04964B3-FA73-4C65-8D58-B098ACA65A47}" type="presOf" srcId="{EAF877DE-24FF-4127-AB61-2B381A220CA9}" destId="{3D44966F-68C7-412B-97AF-71ED55929411}" srcOrd="0" destOrd="2" presId="urn:microsoft.com/office/officeart/2005/8/layout/pList2"/>
    <dgm:cxn modelId="{CD6C8CC3-8373-4D5F-9828-A3B86EE44459}" type="presOf" srcId="{93FC3BCF-698C-4269-A04F-B0BDDEF2C852}" destId="{3D44966F-68C7-412B-97AF-71ED55929411}" srcOrd="0" destOrd="4" presId="urn:microsoft.com/office/officeart/2005/8/layout/pList2"/>
    <dgm:cxn modelId="{20DC91C8-9B96-44A8-899C-15B29615819E}" type="presOf" srcId="{AD4FCB6D-A34A-492D-A2A1-B75B4730F112}" destId="{3D44966F-68C7-412B-97AF-71ED55929411}" srcOrd="0" destOrd="1" presId="urn:microsoft.com/office/officeart/2005/8/layout/pList2"/>
    <dgm:cxn modelId="{44E1C8CD-A175-4DC5-87E1-89A2481E986F}" srcId="{3AFD1D23-28FF-4F85-BA1B-2C1268E318D0}" destId="{EAF877DE-24FF-4127-AB61-2B381A220CA9}" srcOrd="1" destOrd="0" parTransId="{B9CE5D99-C073-4682-984D-8B60F4C368C2}" sibTransId="{FCCFD7FE-6186-415B-8114-86AE08E7E8BF}"/>
    <dgm:cxn modelId="{0C55F0CD-8C87-4E72-9F9A-182ECB34A01A}" srcId="{1A31F9D3-0235-4E65-82B9-C790ADE5C14D}" destId="{3AFD1D23-28FF-4F85-BA1B-2C1268E318D0}" srcOrd="1" destOrd="0" parTransId="{443AD511-CA94-407F-8526-563D5F757868}" sibTransId="{D26D7766-7C30-4941-9048-29161E8B2CA3}"/>
    <dgm:cxn modelId="{F0F087DC-6EDA-48CE-A9C2-87D1B367441C}" srcId="{72E435F2-0D2A-434D-B37F-0007B9420BF9}" destId="{A23E19E2-8CE3-4DA1-BBC9-19CDCA19FAEC}" srcOrd="1" destOrd="0" parTransId="{5AB063FF-C31F-46A8-A451-FFB29C3EA003}" sibTransId="{0C70307F-0B08-4C81-AADA-63447E4EAE02}"/>
    <dgm:cxn modelId="{43B9A8DD-9B1D-4FAE-9162-CFF773AEE78C}" type="presOf" srcId="{61F4242E-01DD-4B61-92EA-6CEC6EF7AF3B}" destId="{ECAE1DBD-EF6C-4493-B6D2-53A70A299F21}" srcOrd="0" destOrd="0" presId="urn:microsoft.com/office/officeart/2005/8/layout/pList2"/>
    <dgm:cxn modelId="{53A60EE4-9601-4329-BD39-3C64CF336D0B}" type="presOf" srcId="{6CAEE186-6BBA-48B1-8687-09A4B4492910}" destId="{67075C42-A17E-4EF8-BE36-E6725D34621E}" srcOrd="0" destOrd="0" presId="urn:microsoft.com/office/officeart/2005/8/layout/pList2"/>
    <dgm:cxn modelId="{F00B59E5-F648-4F21-A966-A0DFB8991BEF}" srcId="{6CAEE186-6BBA-48B1-8687-09A4B4492910}" destId="{9F3F33C0-7D5A-40DC-8807-F0EA56106D05}" srcOrd="3" destOrd="0" parTransId="{C27B9260-385E-4F68-83AC-D49AAB0F4963}" sibTransId="{E8E8CEAB-7F2B-4028-944F-E30BDF5AD179}"/>
    <dgm:cxn modelId="{7E9FC6EA-5ED7-40A7-85DC-67B5FA75111A}" type="presOf" srcId="{A23E19E2-8CE3-4DA1-BBC9-19CDCA19FAEC}" destId="{5C630A71-BB1E-4FBB-A1A0-BCDFADE07B06}" srcOrd="0" destOrd="2" presId="urn:microsoft.com/office/officeart/2005/8/layout/pList2"/>
    <dgm:cxn modelId="{0C0237F3-229A-4C80-9489-D21F0A83FDF4}" type="presOf" srcId="{2F6760F7-19D0-4658-9170-61FE0159EA96}" destId="{40A97F75-55B6-420A-807B-CE05ECE07E63}" srcOrd="0" destOrd="2" presId="urn:microsoft.com/office/officeart/2005/8/layout/pList2"/>
    <dgm:cxn modelId="{3F0CC2F9-E4CA-4B60-939C-118C3EAA155C}" srcId="{704B7627-1DA8-48CF-BB4C-5A462EA769D5}" destId="{2B0D6878-05BB-4090-9175-ED37D300F9B9}" srcOrd="3" destOrd="0" parTransId="{D1F5ED37-373C-4C6F-B636-CC4BEA35004C}" sibTransId="{ABA409C1-D697-4608-845E-9FE86B1685B6}"/>
    <dgm:cxn modelId="{219E89FA-707D-4461-8B4F-532F6951B666}" srcId="{3AFD1D23-28FF-4F85-BA1B-2C1268E318D0}" destId="{AD4FCB6D-A34A-492D-A2A1-B75B4730F112}" srcOrd="0" destOrd="0" parTransId="{FE8D4642-D943-4718-9ADD-521E4C3424E4}" sibTransId="{EB5E388B-D4FD-4CAE-B3F2-B18E510B7E53}"/>
    <dgm:cxn modelId="{623EF5FD-2364-4756-BD38-F9E83500FDFD}" type="presOf" srcId="{4779E78B-4EC5-40EF-9297-572B94D41A42}" destId="{40A97F75-55B6-420A-807B-CE05ECE07E63}" srcOrd="0" destOrd="3" presId="urn:microsoft.com/office/officeart/2005/8/layout/pList2"/>
    <dgm:cxn modelId="{48C3CB9A-3016-43B2-936F-3A6D786EBAAB}" type="presParOf" srcId="{8E5F7E91-93D5-4DB0-A5D1-F9B6869B681E}" destId="{2A9FDBAA-D513-444E-A800-2D7D9F66DA5F}" srcOrd="0" destOrd="0" presId="urn:microsoft.com/office/officeart/2005/8/layout/pList2"/>
    <dgm:cxn modelId="{09BF753B-8D60-4956-8DC3-64E2F9F3536E}" type="presParOf" srcId="{8E5F7E91-93D5-4DB0-A5D1-F9B6869B681E}" destId="{3D11409A-7A89-4D88-B2A2-E36CC611805A}" srcOrd="1" destOrd="0" presId="urn:microsoft.com/office/officeart/2005/8/layout/pList2"/>
    <dgm:cxn modelId="{CA86F9E1-92EE-4FDC-BCBF-3946C424B01C}" type="presParOf" srcId="{3D11409A-7A89-4D88-B2A2-E36CC611805A}" destId="{571A3B93-1760-4227-A857-95DB8B2EF0F7}" srcOrd="0" destOrd="0" presId="urn:microsoft.com/office/officeart/2005/8/layout/pList2"/>
    <dgm:cxn modelId="{8328BC18-2609-470A-A56F-E0A19F1E9F86}" type="presParOf" srcId="{571A3B93-1760-4227-A857-95DB8B2EF0F7}" destId="{67075C42-A17E-4EF8-BE36-E6725D34621E}" srcOrd="0" destOrd="0" presId="urn:microsoft.com/office/officeart/2005/8/layout/pList2"/>
    <dgm:cxn modelId="{C9032F77-A131-4AB4-B4CA-8E120532DE3F}" type="presParOf" srcId="{571A3B93-1760-4227-A857-95DB8B2EF0F7}" destId="{B48B5989-C1FA-4817-80E6-8B5020255D05}" srcOrd="1" destOrd="0" presId="urn:microsoft.com/office/officeart/2005/8/layout/pList2"/>
    <dgm:cxn modelId="{0C2A85E6-FBE2-4D28-8AF6-B8F8ED575049}" type="presParOf" srcId="{571A3B93-1760-4227-A857-95DB8B2EF0F7}" destId="{0DE6E09E-1FDA-4D89-84E8-7B5874896734}" srcOrd="2" destOrd="0" presId="urn:microsoft.com/office/officeart/2005/8/layout/pList2"/>
    <dgm:cxn modelId="{028E1770-A8A1-444D-BDFB-8799CD1F3721}" type="presParOf" srcId="{3D11409A-7A89-4D88-B2A2-E36CC611805A}" destId="{79E42FE4-6B4F-4AA4-ABC1-3E58239D22E2}" srcOrd="1" destOrd="0" presId="urn:microsoft.com/office/officeart/2005/8/layout/pList2"/>
    <dgm:cxn modelId="{B06A3A8C-EF91-4D74-8D7A-54169517E873}" type="presParOf" srcId="{3D11409A-7A89-4D88-B2A2-E36CC611805A}" destId="{557351DD-9BB1-4BF6-A91D-788FCEC237C2}" srcOrd="2" destOrd="0" presId="urn:microsoft.com/office/officeart/2005/8/layout/pList2"/>
    <dgm:cxn modelId="{CAE483B0-397F-4EF8-971F-B04202AED98C}" type="presParOf" srcId="{557351DD-9BB1-4BF6-A91D-788FCEC237C2}" destId="{3D44966F-68C7-412B-97AF-71ED55929411}" srcOrd="0" destOrd="0" presId="urn:microsoft.com/office/officeart/2005/8/layout/pList2"/>
    <dgm:cxn modelId="{34FBCC9D-23BD-40DD-AD23-998327F797B3}" type="presParOf" srcId="{557351DD-9BB1-4BF6-A91D-788FCEC237C2}" destId="{EC1377E0-BF87-48FF-8A75-35426081B22D}" srcOrd="1" destOrd="0" presId="urn:microsoft.com/office/officeart/2005/8/layout/pList2"/>
    <dgm:cxn modelId="{F4D19A31-EE03-463E-B3B5-455498440CCD}" type="presParOf" srcId="{557351DD-9BB1-4BF6-A91D-788FCEC237C2}" destId="{AE2F5C44-7314-4641-9BF4-6F4D30E9F789}" srcOrd="2" destOrd="0" presId="urn:microsoft.com/office/officeart/2005/8/layout/pList2"/>
    <dgm:cxn modelId="{E5577F9E-1408-433A-BF80-E4076F12A9A5}" type="presParOf" srcId="{3D11409A-7A89-4D88-B2A2-E36CC611805A}" destId="{0719A46C-3833-4FFE-A5F4-2987CFC1157B}" srcOrd="3" destOrd="0" presId="urn:microsoft.com/office/officeart/2005/8/layout/pList2"/>
    <dgm:cxn modelId="{7BF0BA57-0D04-4B99-8440-C9D69344F06F}" type="presParOf" srcId="{3D11409A-7A89-4D88-B2A2-E36CC611805A}" destId="{3360DB06-734B-491B-8830-BBD28DA0D5F0}" srcOrd="4" destOrd="0" presId="urn:microsoft.com/office/officeart/2005/8/layout/pList2"/>
    <dgm:cxn modelId="{7FC8935E-38BD-4546-B9B1-7D8C45EEC6F7}" type="presParOf" srcId="{3360DB06-734B-491B-8830-BBD28DA0D5F0}" destId="{5C630A71-BB1E-4FBB-A1A0-BCDFADE07B06}" srcOrd="0" destOrd="0" presId="urn:microsoft.com/office/officeart/2005/8/layout/pList2"/>
    <dgm:cxn modelId="{7DAD5BFE-1706-4632-A573-A7816E713DA5}" type="presParOf" srcId="{3360DB06-734B-491B-8830-BBD28DA0D5F0}" destId="{6B0DE5F5-A42E-4397-A3DB-0554FBE7B4F4}" srcOrd="1" destOrd="0" presId="urn:microsoft.com/office/officeart/2005/8/layout/pList2"/>
    <dgm:cxn modelId="{D30A6BAE-F985-4377-8203-137FD85D2943}" type="presParOf" srcId="{3360DB06-734B-491B-8830-BBD28DA0D5F0}" destId="{5D00C4B6-625E-466B-A02B-FFD6AFAA0EA3}" srcOrd="2" destOrd="0" presId="urn:microsoft.com/office/officeart/2005/8/layout/pList2"/>
    <dgm:cxn modelId="{BBCE4914-C07A-44B1-9D6F-CD4378639B79}" type="presParOf" srcId="{3D11409A-7A89-4D88-B2A2-E36CC611805A}" destId="{ECAE1DBD-EF6C-4493-B6D2-53A70A299F21}" srcOrd="5" destOrd="0" presId="urn:microsoft.com/office/officeart/2005/8/layout/pList2"/>
    <dgm:cxn modelId="{FEC88161-2A5C-4BA7-98CF-E6ED050D8824}" type="presParOf" srcId="{3D11409A-7A89-4D88-B2A2-E36CC611805A}" destId="{4D20DA45-E7A4-42FF-96CE-1C06B9FF1B1A}" srcOrd="6" destOrd="0" presId="urn:microsoft.com/office/officeart/2005/8/layout/pList2"/>
    <dgm:cxn modelId="{F616A268-561A-401C-99EE-24387422D978}" type="presParOf" srcId="{4D20DA45-E7A4-42FF-96CE-1C06B9FF1B1A}" destId="{40A97F75-55B6-420A-807B-CE05ECE07E63}" srcOrd="0" destOrd="0" presId="urn:microsoft.com/office/officeart/2005/8/layout/pList2"/>
    <dgm:cxn modelId="{AB2362C5-D932-4C02-A725-C2BDD1820FF7}" type="presParOf" srcId="{4D20DA45-E7A4-42FF-96CE-1C06B9FF1B1A}" destId="{33AA27A5-75B3-4CE3-B040-2FE9A0AD6531}" srcOrd="1" destOrd="0" presId="urn:microsoft.com/office/officeart/2005/8/layout/pList2"/>
    <dgm:cxn modelId="{E4E04528-ED57-4611-9380-63DC3BFEFE5D}" type="presParOf" srcId="{4D20DA45-E7A4-42FF-96CE-1C06B9FF1B1A}" destId="{6557C44C-5B76-4134-B548-4849B1ABF04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DC60FA-8B42-4C4B-8EC1-CD8BA5B7AC2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3D103EEB-F542-4AAA-8C91-1F6CFD09EC06}">
      <dgm:prSet phldrT="[Text]"/>
      <dgm:spPr/>
      <dgm:t>
        <a:bodyPr/>
        <a:lstStyle/>
        <a:p>
          <a:r>
            <a:rPr lang="en-GB" b="1" dirty="0"/>
            <a:t>BELIZE</a:t>
          </a:r>
        </a:p>
      </dgm:t>
    </dgm:pt>
    <dgm:pt modelId="{27564D37-950B-421A-B092-F8729A937E94}" type="parTrans" cxnId="{EA123481-C409-42C1-BBE3-2FA88BEB6A1E}">
      <dgm:prSet/>
      <dgm:spPr/>
      <dgm:t>
        <a:bodyPr/>
        <a:lstStyle/>
        <a:p>
          <a:endParaRPr lang="en-GB"/>
        </a:p>
      </dgm:t>
    </dgm:pt>
    <dgm:pt modelId="{3B3733E7-4CC1-49C3-9F39-8DF64A99A41D}" type="sibTrans" cxnId="{EA123481-C409-42C1-BBE3-2FA88BEB6A1E}">
      <dgm:prSet/>
      <dgm:spPr/>
      <dgm:t>
        <a:bodyPr/>
        <a:lstStyle/>
        <a:p>
          <a:endParaRPr lang="en-GB"/>
        </a:p>
      </dgm:t>
    </dgm:pt>
    <dgm:pt modelId="{07E07171-3F15-4473-B155-B6B08AC3D136}">
      <dgm:prSet phldrT="[Text]"/>
      <dgm:spPr/>
      <dgm:t>
        <a:bodyPr/>
        <a:lstStyle/>
        <a:p>
          <a:r>
            <a:rPr lang="en-GB" dirty="0"/>
            <a:t>MPA financing mechanism designed with IUCN support</a:t>
          </a:r>
        </a:p>
      </dgm:t>
    </dgm:pt>
    <dgm:pt modelId="{F5024B37-326C-48CE-B404-C33057A32B51}" type="parTrans" cxnId="{87D6B0A1-32F0-4775-8079-19B643BBF6BE}">
      <dgm:prSet/>
      <dgm:spPr/>
      <dgm:t>
        <a:bodyPr/>
        <a:lstStyle/>
        <a:p>
          <a:endParaRPr lang="en-GB"/>
        </a:p>
      </dgm:t>
    </dgm:pt>
    <dgm:pt modelId="{5448CDF9-15E4-4BCB-BB7A-7573A6A16C1E}" type="sibTrans" cxnId="{87D6B0A1-32F0-4775-8079-19B643BBF6BE}">
      <dgm:prSet/>
      <dgm:spPr/>
      <dgm:t>
        <a:bodyPr/>
        <a:lstStyle/>
        <a:p>
          <a:endParaRPr lang="en-GB"/>
        </a:p>
      </dgm:t>
    </dgm:pt>
    <dgm:pt modelId="{223DAF96-E894-4AA9-B80E-554E0DD0153C}">
      <dgm:prSet phldrT="[Text]"/>
      <dgm:spPr/>
      <dgm:t>
        <a:bodyPr/>
        <a:lstStyle/>
        <a:p>
          <a:r>
            <a:rPr lang="en-GB" dirty="0"/>
            <a:t>IUCN Green List as the Key Performance Indicator</a:t>
          </a:r>
        </a:p>
      </dgm:t>
    </dgm:pt>
    <dgm:pt modelId="{630E60F5-291F-4534-81E2-CBB41A8BBFE0}" type="parTrans" cxnId="{DE50ADBA-1462-4436-BD9F-0ABE89D61B26}">
      <dgm:prSet/>
      <dgm:spPr/>
      <dgm:t>
        <a:bodyPr/>
        <a:lstStyle/>
        <a:p>
          <a:endParaRPr lang="en-GB"/>
        </a:p>
      </dgm:t>
    </dgm:pt>
    <dgm:pt modelId="{47FFD0B3-B17F-4927-82D6-2D51095E3DFA}" type="sibTrans" cxnId="{DE50ADBA-1462-4436-BD9F-0ABE89D61B26}">
      <dgm:prSet/>
      <dgm:spPr/>
      <dgm:t>
        <a:bodyPr/>
        <a:lstStyle/>
        <a:p>
          <a:endParaRPr lang="en-GB"/>
        </a:p>
      </dgm:t>
    </dgm:pt>
    <dgm:pt modelId="{1301EAAB-2407-472E-98DA-DBA8EFDE42E8}">
      <dgm:prSet phldrT="[Text]"/>
      <dgm:spPr/>
      <dgm:t>
        <a:bodyPr/>
        <a:lstStyle/>
        <a:p>
          <a:r>
            <a:rPr lang="en-GB" b="1" dirty="0"/>
            <a:t>KOREA</a:t>
          </a:r>
        </a:p>
      </dgm:t>
    </dgm:pt>
    <dgm:pt modelId="{A8F7AD70-7C4E-47C4-A7F8-A99183C89B70}" type="parTrans" cxnId="{F41DE67B-C3B6-4ABE-9F01-B1C816751870}">
      <dgm:prSet/>
      <dgm:spPr/>
      <dgm:t>
        <a:bodyPr/>
        <a:lstStyle/>
        <a:p>
          <a:endParaRPr lang="en-GB"/>
        </a:p>
      </dgm:t>
    </dgm:pt>
    <dgm:pt modelId="{63D3BAA9-DBF4-4A98-A54E-45220EF48939}" type="sibTrans" cxnId="{F41DE67B-C3B6-4ABE-9F01-B1C816751870}">
      <dgm:prSet/>
      <dgm:spPr/>
      <dgm:t>
        <a:bodyPr/>
        <a:lstStyle/>
        <a:p>
          <a:endParaRPr lang="en-GB"/>
        </a:p>
      </dgm:t>
    </dgm:pt>
    <dgm:pt modelId="{5CE6FD37-A46E-4F74-B5D3-7EE7067C5E21}">
      <dgm:prSet/>
      <dgm:spPr/>
      <dgm:t>
        <a:bodyPr/>
        <a:lstStyle/>
        <a:p>
          <a:r>
            <a:rPr lang="en-GB" b="0" dirty="0"/>
            <a:t>National OECM strategy with IUCN, links to Global Species Action Plan</a:t>
          </a:r>
        </a:p>
      </dgm:t>
    </dgm:pt>
    <dgm:pt modelId="{E4A320E1-512B-4C63-97F8-F3527E21A66F}" type="parTrans" cxnId="{D152300B-63F2-4969-ACC7-C9404C6CA482}">
      <dgm:prSet/>
      <dgm:spPr/>
      <dgm:t>
        <a:bodyPr/>
        <a:lstStyle/>
        <a:p>
          <a:endParaRPr lang="en-GB"/>
        </a:p>
      </dgm:t>
    </dgm:pt>
    <dgm:pt modelId="{CC4C28BD-CC75-45AF-A967-FE4295E28C13}" type="sibTrans" cxnId="{D152300B-63F2-4969-ACC7-C9404C6CA482}">
      <dgm:prSet/>
      <dgm:spPr/>
      <dgm:t>
        <a:bodyPr/>
        <a:lstStyle/>
        <a:p>
          <a:endParaRPr lang="en-GB"/>
        </a:p>
      </dgm:t>
    </dgm:pt>
    <dgm:pt modelId="{FE3E9E19-576B-4433-AF86-EF933BFABFCC}">
      <dgm:prSet/>
      <dgm:spPr/>
      <dgm:t>
        <a:bodyPr/>
        <a:lstStyle/>
        <a:p>
          <a:r>
            <a:rPr lang="en-GB" b="0" dirty="0"/>
            <a:t>All Protected Areas committed to the IUCN Green Li</a:t>
          </a:r>
          <a:r>
            <a:rPr lang="en-GB" b="1" dirty="0"/>
            <a:t>st</a:t>
          </a:r>
        </a:p>
      </dgm:t>
    </dgm:pt>
    <dgm:pt modelId="{60CD35FA-15A5-430D-872D-2F55E2EF01CF}" type="parTrans" cxnId="{C63604E0-A313-4E1A-8529-B1215404D6B3}">
      <dgm:prSet/>
      <dgm:spPr/>
      <dgm:t>
        <a:bodyPr/>
        <a:lstStyle/>
        <a:p>
          <a:endParaRPr lang="en-GB"/>
        </a:p>
      </dgm:t>
    </dgm:pt>
    <dgm:pt modelId="{740828E9-EAC2-4046-A4FC-E68C28648540}" type="sibTrans" cxnId="{C63604E0-A313-4E1A-8529-B1215404D6B3}">
      <dgm:prSet/>
      <dgm:spPr/>
      <dgm:t>
        <a:bodyPr/>
        <a:lstStyle/>
        <a:p>
          <a:endParaRPr lang="en-GB"/>
        </a:p>
      </dgm:t>
    </dgm:pt>
    <dgm:pt modelId="{4C066080-3F6B-4D2B-A6A8-E97D982218DA}">
      <dgm:prSet phldrT="[Text]"/>
      <dgm:spPr/>
      <dgm:t>
        <a:bodyPr/>
        <a:lstStyle/>
        <a:p>
          <a:r>
            <a:rPr lang="en-GB" b="1" dirty="0"/>
            <a:t>ALBANIA</a:t>
          </a:r>
        </a:p>
      </dgm:t>
    </dgm:pt>
    <dgm:pt modelId="{9B3872B2-1FB8-467B-ADA4-FB02677899CD}" type="parTrans" cxnId="{8A67BC8A-7D9C-4E3F-98AC-C9DE6B483663}">
      <dgm:prSet/>
      <dgm:spPr/>
      <dgm:t>
        <a:bodyPr/>
        <a:lstStyle/>
        <a:p>
          <a:endParaRPr lang="en-GB"/>
        </a:p>
      </dgm:t>
    </dgm:pt>
    <dgm:pt modelId="{6EA403D2-7E4E-4FD2-B351-EF3EEF4309D1}" type="sibTrans" cxnId="{8A67BC8A-7D9C-4E3F-98AC-C9DE6B483663}">
      <dgm:prSet/>
      <dgm:spPr/>
      <dgm:t>
        <a:bodyPr/>
        <a:lstStyle/>
        <a:p>
          <a:endParaRPr lang="en-GB"/>
        </a:p>
      </dgm:t>
    </dgm:pt>
    <dgm:pt modelId="{95837858-43B1-40DB-AA16-9F30CD2789E4}">
      <dgm:prSet phldrT="[Text]"/>
      <dgm:spPr/>
      <dgm:t>
        <a:bodyPr/>
        <a:lstStyle/>
        <a:p>
          <a:r>
            <a:rPr lang="en-GB" dirty="0"/>
            <a:t>Vjosa Wild River National Park created to IUCN Standards</a:t>
          </a:r>
        </a:p>
      </dgm:t>
    </dgm:pt>
    <dgm:pt modelId="{775F9D66-F613-48A9-8D81-B7B476556206}" type="parTrans" cxnId="{2D83EFBB-0A0C-4A22-A3BA-E06C80AF6976}">
      <dgm:prSet/>
      <dgm:spPr/>
      <dgm:t>
        <a:bodyPr/>
        <a:lstStyle/>
        <a:p>
          <a:endParaRPr lang="en-GB"/>
        </a:p>
      </dgm:t>
    </dgm:pt>
    <dgm:pt modelId="{1446BC57-E8EA-486D-8074-E9BAED82341C}" type="sibTrans" cxnId="{2D83EFBB-0A0C-4A22-A3BA-E06C80AF6976}">
      <dgm:prSet/>
      <dgm:spPr/>
      <dgm:t>
        <a:bodyPr/>
        <a:lstStyle/>
        <a:p>
          <a:endParaRPr lang="en-GB"/>
        </a:p>
      </dgm:t>
    </dgm:pt>
    <dgm:pt modelId="{EB23F10D-873B-4B9A-B199-D0FEAAA90E30}">
      <dgm:prSet phldrT="[Text]"/>
      <dgm:spPr/>
      <dgm:t>
        <a:bodyPr/>
        <a:lstStyle/>
        <a:p>
          <a:r>
            <a:rPr lang="en-GB" dirty="0"/>
            <a:t>Transboundary commitments with Greece facilitated by IUCN</a:t>
          </a:r>
        </a:p>
      </dgm:t>
    </dgm:pt>
    <dgm:pt modelId="{12997969-4694-4E70-8228-A465CF8C526F}" type="parTrans" cxnId="{BB3A6627-81F1-4EB3-8EA7-55B504012B73}">
      <dgm:prSet/>
      <dgm:spPr/>
      <dgm:t>
        <a:bodyPr/>
        <a:lstStyle/>
        <a:p>
          <a:endParaRPr lang="en-GB"/>
        </a:p>
      </dgm:t>
    </dgm:pt>
    <dgm:pt modelId="{1303C023-15AA-4043-A88E-3F4CF24C783B}" type="sibTrans" cxnId="{BB3A6627-81F1-4EB3-8EA7-55B504012B73}">
      <dgm:prSet/>
      <dgm:spPr/>
      <dgm:t>
        <a:bodyPr/>
        <a:lstStyle/>
        <a:p>
          <a:endParaRPr lang="en-GB"/>
        </a:p>
      </dgm:t>
    </dgm:pt>
    <dgm:pt modelId="{E7E1666B-D808-4DAC-A235-1A8CADC03A6B}">
      <dgm:prSet phldrT="[Text]"/>
      <dgm:spPr/>
      <dgm:t>
        <a:bodyPr/>
        <a:lstStyle/>
        <a:p>
          <a:r>
            <a:rPr lang="en-GB" b="1" dirty="0"/>
            <a:t>VIETNAM</a:t>
          </a:r>
        </a:p>
      </dgm:t>
    </dgm:pt>
    <dgm:pt modelId="{00D50DA7-375B-4456-9E67-D4ECF4A36575}" type="parTrans" cxnId="{DF624AF3-BA97-4EDC-8BE5-32F259B09B64}">
      <dgm:prSet/>
      <dgm:spPr/>
      <dgm:t>
        <a:bodyPr/>
        <a:lstStyle/>
        <a:p>
          <a:endParaRPr lang="en-GB"/>
        </a:p>
      </dgm:t>
    </dgm:pt>
    <dgm:pt modelId="{1C4911B2-B328-4B4F-9C2E-ED328FB53A6F}" type="sibTrans" cxnId="{DF624AF3-BA97-4EDC-8BE5-32F259B09B64}">
      <dgm:prSet/>
      <dgm:spPr/>
      <dgm:t>
        <a:bodyPr/>
        <a:lstStyle/>
        <a:p>
          <a:endParaRPr lang="en-GB"/>
        </a:p>
      </dgm:t>
    </dgm:pt>
    <dgm:pt modelId="{A5E93B1C-E223-4ED4-95AC-0ED6B47F8600}">
      <dgm:prSet/>
      <dgm:spPr/>
      <dgm:t>
        <a:bodyPr/>
        <a:lstStyle/>
        <a:p>
          <a:r>
            <a:rPr lang="en-GB" dirty="0"/>
            <a:t>IUCN-led dialogue on effective area-based conservation</a:t>
          </a:r>
        </a:p>
      </dgm:t>
    </dgm:pt>
    <dgm:pt modelId="{CA31875A-E32E-4012-8DD1-76037BB2ADDC}" type="parTrans" cxnId="{EDFAF80C-148C-40A6-9720-CAD1D2FEB71E}">
      <dgm:prSet/>
      <dgm:spPr/>
      <dgm:t>
        <a:bodyPr/>
        <a:lstStyle/>
        <a:p>
          <a:endParaRPr lang="en-GB"/>
        </a:p>
      </dgm:t>
    </dgm:pt>
    <dgm:pt modelId="{9F863902-420A-4E61-B994-4747A820FF0F}" type="sibTrans" cxnId="{EDFAF80C-148C-40A6-9720-CAD1D2FEB71E}">
      <dgm:prSet/>
      <dgm:spPr/>
      <dgm:t>
        <a:bodyPr/>
        <a:lstStyle/>
        <a:p>
          <a:endParaRPr lang="en-GB"/>
        </a:p>
      </dgm:t>
    </dgm:pt>
    <dgm:pt modelId="{53809700-FB4D-4306-B974-B4A6A68E9837}">
      <dgm:prSet/>
      <dgm:spPr/>
      <dgm:t>
        <a:bodyPr/>
        <a:lstStyle/>
        <a:p>
          <a:r>
            <a:rPr lang="en-GB" dirty="0"/>
            <a:t>IUCN Green List for national PA system</a:t>
          </a:r>
        </a:p>
      </dgm:t>
    </dgm:pt>
    <dgm:pt modelId="{C4E2FD8E-7BDF-4996-90EA-B9A3EB4D9F24}" type="parTrans" cxnId="{9F33464A-AE51-4478-9200-BDC55AAB001D}">
      <dgm:prSet/>
      <dgm:spPr/>
      <dgm:t>
        <a:bodyPr/>
        <a:lstStyle/>
        <a:p>
          <a:endParaRPr lang="en-GB"/>
        </a:p>
      </dgm:t>
    </dgm:pt>
    <dgm:pt modelId="{8F906D40-2A05-4E42-A410-0B51BECF81D0}" type="sibTrans" cxnId="{9F33464A-AE51-4478-9200-BDC55AAB001D}">
      <dgm:prSet/>
      <dgm:spPr/>
      <dgm:t>
        <a:bodyPr/>
        <a:lstStyle/>
        <a:p>
          <a:endParaRPr lang="en-GB"/>
        </a:p>
      </dgm:t>
    </dgm:pt>
    <dgm:pt modelId="{B0711FD5-1507-491C-A064-F89735FD34E0}" type="pres">
      <dgm:prSet presAssocID="{45DC60FA-8B42-4C4B-8EC1-CD8BA5B7AC2F}" presName="linear" presStyleCnt="0">
        <dgm:presLayoutVars>
          <dgm:dir/>
          <dgm:resizeHandles val="exact"/>
        </dgm:presLayoutVars>
      </dgm:prSet>
      <dgm:spPr/>
    </dgm:pt>
    <dgm:pt modelId="{D162421F-DA2A-49C9-B685-3CB7CE38C780}" type="pres">
      <dgm:prSet presAssocID="{4C066080-3F6B-4D2B-A6A8-E97D982218DA}" presName="comp" presStyleCnt="0"/>
      <dgm:spPr/>
    </dgm:pt>
    <dgm:pt modelId="{3BC86C0F-7EFC-434F-B748-34F7C282B777}" type="pres">
      <dgm:prSet presAssocID="{4C066080-3F6B-4D2B-A6A8-E97D982218DA}" presName="box" presStyleLbl="node1" presStyleIdx="0" presStyleCnt="4"/>
      <dgm:spPr/>
    </dgm:pt>
    <dgm:pt modelId="{860CFE2B-3682-4CBF-AAF9-FE377E13E754}" type="pres">
      <dgm:prSet presAssocID="{4C066080-3F6B-4D2B-A6A8-E97D982218DA}"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AA8433D9-20D7-4F70-A79B-C7FF26C42907}" type="pres">
      <dgm:prSet presAssocID="{4C066080-3F6B-4D2B-A6A8-E97D982218DA}" presName="text" presStyleLbl="node1" presStyleIdx="0" presStyleCnt="4">
        <dgm:presLayoutVars>
          <dgm:bulletEnabled val="1"/>
        </dgm:presLayoutVars>
      </dgm:prSet>
      <dgm:spPr/>
    </dgm:pt>
    <dgm:pt modelId="{4A9F0F4A-3998-4FCA-B85A-920C4D4BD186}" type="pres">
      <dgm:prSet presAssocID="{6EA403D2-7E4E-4FD2-B351-EF3EEF4309D1}" presName="spacer" presStyleCnt="0"/>
      <dgm:spPr/>
    </dgm:pt>
    <dgm:pt modelId="{3A9937AA-A1B1-4DB1-8527-DE3E428A3591}" type="pres">
      <dgm:prSet presAssocID="{E7E1666B-D808-4DAC-A235-1A8CADC03A6B}" presName="comp" presStyleCnt="0"/>
      <dgm:spPr/>
    </dgm:pt>
    <dgm:pt modelId="{8B66F8F4-675C-44AC-8D55-CADFBED1DF38}" type="pres">
      <dgm:prSet presAssocID="{E7E1666B-D808-4DAC-A235-1A8CADC03A6B}" presName="box" presStyleLbl="node1" presStyleIdx="1" presStyleCnt="4"/>
      <dgm:spPr/>
    </dgm:pt>
    <dgm:pt modelId="{4B7BEE9F-89D7-4DC7-98F1-0A3C108E46BF}" type="pres">
      <dgm:prSet presAssocID="{E7E1666B-D808-4DAC-A235-1A8CADC03A6B}"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90D20E23-519E-4CCC-AEFA-15CC83247DB2}" type="pres">
      <dgm:prSet presAssocID="{E7E1666B-D808-4DAC-A235-1A8CADC03A6B}" presName="text" presStyleLbl="node1" presStyleIdx="1" presStyleCnt="4">
        <dgm:presLayoutVars>
          <dgm:bulletEnabled val="1"/>
        </dgm:presLayoutVars>
      </dgm:prSet>
      <dgm:spPr/>
    </dgm:pt>
    <dgm:pt modelId="{6AD0BB6C-26B6-4173-9047-B18F23E5E920}" type="pres">
      <dgm:prSet presAssocID="{1C4911B2-B328-4B4F-9C2E-ED328FB53A6F}" presName="spacer" presStyleCnt="0"/>
      <dgm:spPr/>
    </dgm:pt>
    <dgm:pt modelId="{02EEAB8D-B1DA-4CCF-8B22-416077074F75}" type="pres">
      <dgm:prSet presAssocID="{3D103EEB-F542-4AAA-8C91-1F6CFD09EC06}" presName="comp" presStyleCnt="0"/>
      <dgm:spPr/>
    </dgm:pt>
    <dgm:pt modelId="{3EE0E9AE-CDD8-4BF7-823D-04208946A72C}" type="pres">
      <dgm:prSet presAssocID="{3D103EEB-F542-4AAA-8C91-1F6CFD09EC06}" presName="box" presStyleLbl="node1" presStyleIdx="2" presStyleCnt="4"/>
      <dgm:spPr/>
    </dgm:pt>
    <dgm:pt modelId="{CDA1D659-A1A1-40DD-80A6-AC97BE94CDFA}" type="pres">
      <dgm:prSet presAssocID="{3D103EEB-F542-4AAA-8C91-1F6CFD09EC06}"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7030DC64-58E4-4925-9F7C-B42592D34483}" type="pres">
      <dgm:prSet presAssocID="{3D103EEB-F542-4AAA-8C91-1F6CFD09EC06}" presName="text" presStyleLbl="node1" presStyleIdx="2" presStyleCnt="4">
        <dgm:presLayoutVars>
          <dgm:bulletEnabled val="1"/>
        </dgm:presLayoutVars>
      </dgm:prSet>
      <dgm:spPr/>
    </dgm:pt>
    <dgm:pt modelId="{228696A5-5A1D-4997-BE1B-54AE6C4159DC}" type="pres">
      <dgm:prSet presAssocID="{3B3733E7-4CC1-49C3-9F39-8DF64A99A41D}" presName="spacer" presStyleCnt="0"/>
      <dgm:spPr/>
    </dgm:pt>
    <dgm:pt modelId="{AB194F59-F01D-47B3-95CC-A1CB5A06B58D}" type="pres">
      <dgm:prSet presAssocID="{1301EAAB-2407-472E-98DA-DBA8EFDE42E8}" presName="comp" presStyleCnt="0"/>
      <dgm:spPr/>
    </dgm:pt>
    <dgm:pt modelId="{18DA3B6F-139E-49E7-9EF4-76737F08193A}" type="pres">
      <dgm:prSet presAssocID="{1301EAAB-2407-472E-98DA-DBA8EFDE42E8}" presName="box" presStyleLbl="node1" presStyleIdx="3" presStyleCnt="4"/>
      <dgm:spPr/>
    </dgm:pt>
    <dgm:pt modelId="{42FBCAD2-D7F0-4FEA-9176-547CE726AA45}" type="pres">
      <dgm:prSet presAssocID="{1301EAAB-2407-472E-98DA-DBA8EFDE42E8}"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dgm:spPr>
    </dgm:pt>
    <dgm:pt modelId="{5F5B8EEA-AB60-41C7-A620-AADA5EB49463}" type="pres">
      <dgm:prSet presAssocID="{1301EAAB-2407-472E-98DA-DBA8EFDE42E8}" presName="text" presStyleLbl="node1" presStyleIdx="3" presStyleCnt="4">
        <dgm:presLayoutVars>
          <dgm:bulletEnabled val="1"/>
        </dgm:presLayoutVars>
      </dgm:prSet>
      <dgm:spPr/>
    </dgm:pt>
  </dgm:ptLst>
  <dgm:cxnLst>
    <dgm:cxn modelId="{79667E04-D292-4746-8EE3-1431B986E70C}" type="presOf" srcId="{A5E93B1C-E223-4ED4-95AC-0ED6B47F8600}" destId="{8B66F8F4-675C-44AC-8D55-CADFBED1DF38}" srcOrd="0" destOrd="1" presId="urn:microsoft.com/office/officeart/2005/8/layout/vList4"/>
    <dgm:cxn modelId="{78C03605-B0CA-4E02-8E4B-0919BACB04DB}" type="presOf" srcId="{223DAF96-E894-4AA9-B80E-554E0DD0153C}" destId="{3EE0E9AE-CDD8-4BF7-823D-04208946A72C}" srcOrd="0" destOrd="2" presId="urn:microsoft.com/office/officeart/2005/8/layout/vList4"/>
    <dgm:cxn modelId="{6E817E08-1D0C-4189-AB6B-44BEF7E18017}" type="presOf" srcId="{95837858-43B1-40DB-AA16-9F30CD2789E4}" destId="{3BC86C0F-7EFC-434F-B748-34F7C282B777}" srcOrd="0" destOrd="1" presId="urn:microsoft.com/office/officeart/2005/8/layout/vList4"/>
    <dgm:cxn modelId="{2F47F80A-747D-4D92-B166-86372BF9CA17}" type="presOf" srcId="{E7E1666B-D808-4DAC-A235-1A8CADC03A6B}" destId="{8B66F8F4-675C-44AC-8D55-CADFBED1DF38}" srcOrd="0" destOrd="0" presId="urn:microsoft.com/office/officeart/2005/8/layout/vList4"/>
    <dgm:cxn modelId="{D152300B-63F2-4969-ACC7-C9404C6CA482}" srcId="{1301EAAB-2407-472E-98DA-DBA8EFDE42E8}" destId="{5CE6FD37-A46E-4F74-B5D3-7EE7067C5E21}" srcOrd="0" destOrd="0" parTransId="{E4A320E1-512B-4C63-97F8-F3527E21A66F}" sibTransId="{CC4C28BD-CC75-45AF-A967-FE4295E28C13}"/>
    <dgm:cxn modelId="{0C79360B-8A66-4290-89D8-9780648220E5}" type="presOf" srcId="{223DAF96-E894-4AA9-B80E-554E0DD0153C}" destId="{7030DC64-58E4-4925-9F7C-B42592D34483}" srcOrd="1" destOrd="2" presId="urn:microsoft.com/office/officeart/2005/8/layout/vList4"/>
    <dgm:cxn modelId="{EDFAF80C-148C-40A6-9720-CAD1D2FEB71E}" srcId="{E7E1666B-D808-4DAC-A235-1A8CADC03A6B}" destId="{A5E93B1C-E223-4ED4-95AC-0ED6B47F8600}" srcOrd="0" destOrd="0" parTransId="{CA31875A-E32E-4012-8DD1-76037BB2ADDC}" sibTransId="{9F863902-420A-4E61-B994-4747A820FF0F}"/>
    <dgm:cxn modelId="{BB3A6627-81F1-4EB3-8EA7-55B504012B73}" srcId="{4C066080-3F6B-4D2B-A6A8-E97D982218DA}" destId="{EB23F10D-873B-4B9A-B199-D0FEAAA90E30}" srcOrd="1" destOrd="0" parTransId="{12997969-4694-4E70-8228-A465CF8C526F}" sibTransId="{1303C023-15AA-4043-A88E-3F4CF24C783B}"/>
    <dgm:cxn modelId="{E8A2673A-A503-49D6-B357-E2821BE6C57C}" type="presOf" srcId="{07E07171-3F15-4473-B155-B6B08AC3D136}" destId="{7030DC64-58E4-4925-9F7C-B42592D34483}" srcOrd="1" destOrd="1" presId="urn:microsoft.com/office/officeart/2005/8/layout/vList4"/>
    <dgm:cxn modelId="{B9C7C13A-D083-4B24-88CF-5B8F52488841}" type="presOf" srcId="{45DC60FA-8B42-4C4B-8EC1-CD8BA5B7AC2F}" destId="{B0711FD5-1507-491C-A064-F89735FD34E0}" srcOrd="0" destOrd="0" presId="urn:microsoft.com/office/officeart/2005/8/layout/vList4"/>
    <dgm:cxn modelId="{6440303D-7CE2-42EA-9568-9753EC4FE9B0}" type="presOf" srcId="{07E07171-3F15-4473-B155-B6B08AC3D136}" destId="{3EE0E9AE-CDD8-4BF7-823D-04208946A72C}" srcOrd="0" destOrd="1" presId="urn:microsoft.com/office/officeart/2005/8/layout/vList4"/>
    <dgm:cxn modelId="{0EF9C640-B4E1-4026-8CA9-327B949AC8E6}" type="presOf" srcId="{4C066080-3F6B-4D2B-A6A8-E97D982218DA}" destId="{3BC86C0F-7EFC-434F-B748-34F7C282B777}" srcOrd="0" destOrd="0" presId="urn:microsoft.com/office/officeart/2005/8/layout/vList4"/>
    <dgm:cxn modelId="{D9233B44-F48F-46C7-9E85-AF5A0413D73D}" type="presOf" srcId="{FE3E9E19-576B-4433-AF86-EF933BFABFCC}" destId="{18DA3B6F-139E-49E7-9EF4-76737F08193A}" srcOrd="0" destOrd="2" presId="urn:microsoft.com/office/officeart/2005/8/layout/vList4"/>
    <dgm:cxn modelId="{9F33464A-AE51-4478-9200-BDC55AAB001D}" srcId="{E7E1666B-D808-4DAC-A235-1A8CADC03A6B}" destId="{53809700-FB4D-4306-B974-B4A6A68E9837}" srcOrd="1" destOrd="0" parTransId="{C4E2FD8E-7BDF-4996-90EA-B9A3EB4D9F24}" sibTransId="{8F906D40-2A05-4E42-A410-0B51BECF81D0}"/>
    <dgm:cxn modelId="{11823B6D-D1ED-4A34-8065-C3AA47D8578C}" type="presOf" srcId="{95837858-43B1-40DB-AA16-9F30CD2789E4}" destId="{AA8433D9-20D7-4F70-A79B-C7FF26C42907}" srcOrd="1" destOrd="1" presId="urn:microsoft.com/office/officeart/2005/8/layout/vList4"/>
    <dgm:cxn modelId="{5EC85558-5178-41EA-ADFC-2E5B65E23205}" type="presOf" srcId="{EB23F10D-873B-4B9A-B199-D0FEAAA90E30}" destId="{3BC86C0F-7EFC-434F-B748-34F7C282B777}" srcOrd="0" destOrd="2" presId="urn:microsoft.com/office/officeart/2005/8/layout/vList4"/>
    <dgm:cxn modelId="{F41DE67B-C3B6-4ABE-9F01-B1C816751870}" srcId="{45DC60FA-8B42-4C4B-8EC1-CD8BA5B7AC2F}" destId="{1301EAAB-2407-472E-98DA-DBA8EFDE42E8}" srcOrd="3" destOrd="0" parTransId="{A8F7AD70-7C4E-47C4-A7F8-A99183C89B70}" sibTransId="{63D3BAA9-DBF4-4A98-A54E-45220EF48939}"/>
    <dgm:cxn modelId="{EA123481-C409-42C1-BBE3-2FA88BEB6A1E}" srcId="{45DC60FA-8B42-4C4B-8EC1-CD8BA5B7AC2F}" destId="{3D103EEB-F542-4AAA-8C91-1F6CFD09EC06}" srcOrd="2" destOrd="0" parTransId="{27564D37-950B-421A-B092-F8729A937E94}" sibTransId="{3B3733E7-4CC1-49C3-9F39-8DF64A99A41D}"/>
    <dgm:cxn modelId="{8A67BC8A-7D9C-4E3F-98AC-C9DE6B483663}" srcId="{45DC60FA-8B42-4C4B-8EC1-CD8BA5B7AC2F}" destId="{4C066080-3F6B-4D2B-A6A8-E97D982218DA}" srcOrd="0" destOrd="0" parTransId="{9B3872B2-1FB8-467B-ADA4-FB02677899CD}" sibTransId="{6EA403D2-7E4E-4FD2-B351-EF3EEF4309D1}"/>
    <dgm:cxn modelId="{FB588C8D-569D-4D1F-A9D3-AF517C89433D}" type="presOf" srcId="{5CE6FD37-A46E-4F74-B5D3-7EE7067C5E21}" destId="{18DA3B6F-139E-49E7-9EF4-76737F08193A}" srcOrd="0" destOrd="1" presId="urn:microsoft.com/office/officeart/2005/8/layout/vList4"/>
    <dgm:cxn modelId="{884BBA98-6076-42EA-BB15-AC75B424DE64}" type="presOf" srcId="{EB23F10D-873B-4B9A-B199-D0FEAAA90E30}" destId="{AA8433D9-20D7-4F70-A79B-C7FF26C42907}" srcOrd="1" destOrd="2" presId="urn:microsoft.com/office/officeart/2005/8/layout/vList4"/>
    <dgm:cxn modelId="{A77AAB9E-9519-4C52-B3B2-9C5B2E141A47}" type="presOf" srcId="{E7E1666B-D808-4DAC-A235-1A8CADC03A6B}" destId="{90D20E23-519E-4CCC-AEFA-15CC83247DB2}" srcOrd="1" destOrd="0" presId="urn:microsoft.com/office/officeart/2005/8/layout/vList4"/>
    <dgm:cxn modelId="{87D6B0A1-32F0-4775-8079-19B643BBF6BE}" srcId="{3D103EEB-F542-4AAA-8C91-1F6CFD09EC06}" destId="{07E07171-3F15-4473-B155-B6B08AC3D136}" srcOrd="0" destOrd="0" parTransId="{F5024B37-326C-48CE-B404-C33057A32B51}" sibTransId="{5448CDF9-15E4-4BCB-BB7A-7573A6A16C1E}"/>
    <dgm:cxn modelId="{DABF9FA6-0A4D-4602-95C9-D0EB7E511D5D}" type="presOf" srcId="{5CE6FD37-A46E-4F74-B5D3-7EE7067C5E21}" destId="{5F5B8EEA-AB60-41C7-A620-AADA5EB49463}" srcOrd="1" destOrd="1" presId="urn:microsoft.com/office/officeart/2005/8/layout/vList4"/>
    <dgm:cxn modelId="{DA65FCA6-9BFD-45EC-915E-925C55DD4221}" type="presOf" srcId="{3D103EEB-F542-4AAA-8C91-1F6CFD09EC06}" destId="{3EE0E9AE-CDD8-4BF7-823D-04208946A72C}" srcOrd="0" destOrd="0" presId="urn:microsoft.com/office/officeart/2005/8/layout/vList4"/>
    <dgm:cxn modelId="{B9CFD7AA-CB21-4035-A981-71ABAEEA25CE}" type="presOf" srcId="{4C066080-3F6B-4D2B-A6A8-E97D982218DA}" destId="{AA8433D9-20D7-4F70-A79B-C7FF26C42907}" srcOrd="1" destOrd="0" presId="urn:microsoft.com/office/officeart/2005/8/layout/vList4"/>
    <dgm:cxn modelId="{E6E54DB8-69E0-4F09-8928-4EB93EFBEE3E}" type="presOf" srcId="{53809700-FB4D-4306-B974-B4A6A68E9837}" destId="{8B66F8F4-675C-44AC-8D55-CADFBED1DF38}" srcOrd="0" destOrd="2" presId="urn:microsoft.com/office/officeart/2005/8/layout/vList4"/>
    <dgm:cxn modelId="{DE50ADBA-1462-4436-BD9F-0ABE89D61B26}" srcId="{3D103EEB-F542-4AAA-8C91-1F6CFD09EC06}" destId="{223DAF96-E894-4AA9-B80E-554E0DD0153C}" srcOrd="1" destOrd="0" parTransId="{630E60F5-291F-4534-81E2-CBB41A8BBFE0}" sibTransId="{47FFD0B3-B17F-4927-82D6-2D51095E3DFA}"/>
    <dgm:cxn modelId="{2D83EFBB-0A0C-4A22-A3BA-E06C80AF6976}" srcId="{4C066080-3F6B-4D2B-A6A8-E97D982218DA}" destId="{95837858-43B1-40DB-AA16-9F30CD2789E4}" srcOrd="0" destOrd="0" parTransId="{775F9D66-F613-48A9-8D81-B7B476556206}" sibTransId="{1446BC57-E8EA-486D-8074-E9BAED82341C}"/>
    <dgm:cxn modelId="{0FEB0CC2-F82C-4667-9E37-0D7F1C1B5A84}" type="presOf" srcId="{53809700-FB4D-4306-B974-B4A6A68E9837}" destId="{90D20E23-519E-4CCC-AEFA-15CC83247DB2}" srcOrd="1" destOrd="2" presId="urn:microsoft.com/office/officeart/2005/8/layout/vList4"/>
    <dgm:cxn modelId="{6978CBC7-47FB-462F-9F4A-7FBBB494D89A}" type="presOf" srcId="{1301EAAB-2407-472E-98DA-DBA8EFDE42E8}" destId="{18DA3B6F-139E-49E7-9EF4-76737F08193A}" srcOrd="0" destOrd="0" presId="urn:microsoft.com/office/officeart/2005/8/layout/vList4"/>
    <dgm:cxn modelId="{676AC2D2-413E-4CA4-BFA2-9526575832A6}" type="presOf" srcId="{FE3E9E19-576B-4433-AF86-EF933BFABFCC}" destId="{5F5B8EEA-AB60-41C7-A620-AADA5EB49463}" srcOrd="1" destOrd="2" presId="urn:microsoft.com/office/officeart/2005/8/layout/vList4"/>
    <dgm:cxn modelId="{C63604E0-A313-4E1A-8529-B1215404D6B3}" srcId="{1301EAAB-2407-472E-98DA-DBA8EFDE42E8}" destId="{FE3E9E19-576B-4433-AF86-EF933BFABFCC}" srcOrd="1" destOrd="0" parTransId="{60CD35FA-15A5-430D-872D-2F55E2EF01CF}" sibTransId="{740828E9-EAC2-4046-A4FC-E68C28648540}"/>
    <dgm:cxn modelId="{91E10EED-2437-4E31-9A92-FE0D21DACE61}" type="presOf" srcId="{3D103EEB-F542-4AAA-8C91-1F6CFD09EC06}" destId="{7030DC64-58E4-4925-9F7C-B42592D34483}" srcOrd="1" destOrd="0" presId="urn:microsoft.com/office/officeart/2005/8/layout/vList4"/>
    <dgm:cxn modelId="{87D1B8F1-5696-4D22-B386-FCC3B4C253D6}" type="presOf" srcId="{1301EAAB-2407-472E-98DA-DBA8EFDE42E8}" destId="{5F5B8EEA-AB60-41C7-A620-AADA5EB49463}" srcOrd="1" destOrd="0" presId="urn:microsoft.com/office/officeart/2005/8/layout/vList4"/>
    <dgm:cxn modelId="{DF624AF3-BA97-4EDC-8BE5-32F259B09B64}" srcId="{45DC60FA-8B42-4C4B-8EC1-CD8BA5B7AC2F}" destId="{E7E1666B-D808-4DAC-A235-1A8CADC03A6B}" srcOrd="1" destOrd="0" parTransId="{00D50DA7-375B-4456-9E67-D4ECF4A36575}" sibTransId="{1C4911B2-B328-4B4F-9C2E-ED328FB53A6F}"/>
    <dgm:cxn modelId="{9E4713F5-03FE-42AF-93BA-BC482D3AE8FC}" type="presOf" srcId="{A5E93B1C-E223-4ED4-95AC-0ED6B47F8600}" destId="{90D20E23-519E-4CCC-AEFA-15CC83247DB2}" srcOrd="1" destOrd="1" presId="urn:microsoft.com/office/officeart/2005/8/layout/vList4"/>
    <dgm:cxn modelId="{8F7A93B1-15C9-4A08-80A3-4146FC29A8D3}" type="presParOf" srcId="{B0711FD5-1507-491C-A064-F89735FD34E0}" destId="{D162421F-DA2A-49C9-B685-3CB7CE38C780}" srcOrd="0" destOrd="0" presId="urn:microsoft.com/office/officeart/2005/8/layout/vList4"/>
    <dgm:cxn modelId="{3A35E1FA-F0C5-44B9-AA5F-411D64CC761B}" type="presParOf" srcId="{D162421F-DA2A-49C9-B685-3CB7CE38C780}" destId="{3BC86C0F-7EFC-434F-B748-34F7C282B777}" srcOrd="0" destOrd="0" presId="urn:microsoft.com/office/officeart/2005/8/layout/vList4"/>
    <dgm:cxn modelId="{96574AB3-05F8-4A89-8E28-358E0E866358}" type="presParOf" srcId="{D162421F-DA2A-49C9-B685-3CB7CE38C780}" destId="{860CFE2B-3682-4CBF-AAF9-FE377E13E754}" srcOrd="1" destOrd="0" presId="urn:microsoft.com/office/officeart/2005/8/layout/vList4"/>
    <dgm:cxn modelId="{B34B7CAA-CD84-4F0F-A733-E0F02473D12F}" type="presParOf" srcId="{D162421F-DA2A-49C9-B685-3CB7CE38C780}" destId="{AA8433D9-20D7-4F70-A79B-C7FF26C42907}" srcOrd="2" destOrd="0" presId="urn:microsoft.com/office/officeart/2005/8/layout/vList4"/>
    <dgm:cxn modelId="{DD58902C-8A31-4283-9D8A-6ED69395DE46}" type="presParOf" srcId="{B0711FD5-1507-491C-A064-F89735FD34E0}" destId="{4A9F0F4A-3998-4FCA-B85A-920C4D4BD186}" srcOrd="1" destOrd="0" presId="urn:microsoft.com/office/officeart/2005/8/layout/vList4"/>
    <dgm:cxn modelId="{D2BD6693-A8BA-4084-A6BA-0F40DE6FB4FD}" type="presParOf" srcId="{B0711FD5-1507-491C-A064-F89735FD34E0}" destId="{3A9937AA-A1B1-4DB1-8527-DE3E428A3591}" srcOrd="2" destOrd="0" presId="urn:microsoft.com/office/officeart/2005/8/layout/vList4"/>
    <dgm:cxn modelId="{99673B32-AB15-4878-BD38-25B46BE16A2E}" type="presParOf" srcId="{3A9937AA-A1B1-4DB1-8527-DE3E428A3591}" destId="{8B66F8F4-675C-44AC-8D55-CADFBED1DF38}" srcOrd="0" destOrd="0" presId="urn:microsoft.com/office/officeart/2005/8/layout/vList4"/>
    <dgm:cxn modelId="{217CA581-CE75-4FB0-B870-4AC3BCC73FD0}" type="presParOf" srcId="{3A9937AA-A1B1-4DB1-8527-DE3E428A3591}" destId="{4B7BEE9F-89D7-4DC7-98F1-0A3C108E46BF}" srcOrd="1" destOrd="0" presId="urn:microsoft.com/office/officeart/2005/8/layout/vList4"/>
    <dgm:cxn modelId="{98CE7B5F-E7C3-47E2-AAF8-E69A5D4A566C}" type="presParOf" srcId="{3A9937AA-A1B1-4DB1-8527-DE3E428A3591}" destId="{90D20E23-519E-4CCC-AEFA-15CC83247DB2}" srcOrd="2" destOrd="0" presId="urn:microsoft.com/office/officeart/2005/8/layout/vList4"/>
    <dgm:cxn modelId="{1876155E-48B7-45C2-A44A-B511FE23D003}" type="presParOf" srcId="{B0711FD5-1507-491C-A064-F89735FD34E0}" destId="{6AD0BB6C-26B6-4173-9047-B18F23E5E920}" srcOrd="3" destOrd="0" presId="urn:microsoft.com/office/officeart/2005/8/layout/vList4"/>
    <dgm:cxn modelId="{62B1878C-4D6F-44E3-8688-1032220D31A1}" type="presParOf" srcId="{B0711FD5-1507-491C-A064-F89735FD34E0}" destId="{02EEAB8D-B1DA-4CCF-8B22-416077074F75}" srcOrd="4" destOrd="0" presId="urn:microsoft.com/office/officeart/2005/8/layout/vList4"/>
    <dgm:cxn modelId="{4F837D1A-694E-4E3D-B27C-C37519A57662}" type="presParOf" srcId="{02EEAB8D-B1DA-4CCF-8B22-416077074F75}" destId="{3EE0E9AE-CDD8-4BF7-823D-04208946A72C}" srcOrd="0" destOrd="0" presId="urn:microsoft.com/office/officeart/2005/8/layout/vList4"/>
    <dgm:cxn modelId="{8110A604-8761-43D0-B273-8F117559D1A4}" type="presParOf" srcId="{02EEAB8D-B1DA-4CCF-8B22-416077074F75}" destId="{CDA1D659-A1A1-40DD-80A6-AC97BE94CDFA}" srcOrd="1" destOrd="0" presId="urn:microsoft.com/office/officeart/2005/8/layout/vList4"/>
    <dgm:cxn modelId="{B02D61D3-6D9F-4550-BD02-45432083A185}" type="presParOf" srcId="{02EEAB8D-B1DA-4CCF-8B22-416077074F75}" destId="{7030DC64-58E4-4925-9F7C-B42592D34483}" srcOrd="2" destOrd="0" presId="urn:microsoft.com/office/officeart/2005/8/layout/vList4"/>
    <dgm:cxn modelId="{B64ECCA0-CC61-41ED-8E19-C7B1BD59EA57}" type="presParOf" srcId="{B0711FD5-1507-491C-A064-F89735FD34E0}" destId="{228696A5-5A1D-4997-BE1B-54AE6C4159DC}" srcOrd="5" destOrd="0" presId="urn:microsoft.com/office/officeart/2005/8/layout/vList4"/>
    <dgm:cxn modelId="{64F72525-B804-42F6-9856-148F91A1C634}" type="presParOf" srcId="{B0711FD5-1507-491C-A064-F89735FD34E0}" destId="{AB194F59-F01D-47B3-95CC-A1CB5A06B58D}" srcOrd="6" destOrd="0" presId="urn:microsoft.com/office/officeart/2005/8/layout/vList4"/>
    <dgm:cxn modelId="{FC1290A0-E32E-4A4B-9FDE-E107F766BBDC}" type="presParOf" srcId="{AB194F59-F01D-47B3-95CC-A1CB5A06B58D}" destId="{18DA3B6F-139E-49E7-9EF4-76737F08193A}" srcOrd="0" destOrd="0" presId="urn:microsoft.com/office/officeart/2005/8/layout/vList4"/>
    <dgm:cxn modelId="{ED2CEC29-6676-4B31-82FA-CB5ACE7B60E6}" type="presParOf" srcId="{AB194F59-F01D-47B3-95CC-A1CB5A06B58D}" destId="{42FBCAD2-D7F0-4FEA-9176-547CE726AA45}" srcOrd="1" destOrd="0" presId="urn:microsoft.com/office/officeart/2005/8/layout/vList4"/>
    <dgm:cxn modelId="{678A0CD1-1976-4710-9E64-8D22D7391741}" type="presParOf" srcId="{AB194F59-F01D-47B3-95CC-A1CB5A06B58D}" destId="{5F5B8EEA-AB60-41C7-A620-AADA5EB4946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F5091-A2DB-4ED0-8F5E-4DDD31C99C90}">
      <dsp:nvSpPr>
        <dsp:cNvPr id="0" name=""/>
        <dsp:cNvSpPr/>
      </dsp:nvSpPr>
      <dsp:spPr>
        <a:xfrm>
          <a:off x="7708147" y="4363372"/>
          <a:ext cx="3208576" cy="2078430"/>
        </a:xfrm>
        <a:prstGeom prst="roundRect">
          <a:avLst>
            <a:gd name="adj" fmla="val 10000"/>
          </a:avLst>
        </a:prstGeom>
        <a:solidFill>
          <a:srgbClr val="C5E5D4">
            <a:alpha val="74902"/>
          </a:srgb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Target 3</a:t>
          </a:r>
          <a:r>
            <a:rPr lang="en-GB" sz="1900" kern="1200" dirty="0"/>
            <a:t>           30% effective area-based conservation</a:t>
          </a:r>
        </a:p>
      </dsp:txBody>
      <dsp:txXfrm>
        <a:off x="8716376" y="4928636"/>
        <a:ext cx="2154691" cy="1467510"/>
      </dsp:txXfrm>
    </dsp:sp>
    <dsp:sp modelId="{0709BBAD-4DDC-45EA-ACC6-DA26E69390B9}">
      <dsp:nvSpPr>
        <dsp:cNvPr id="0" name=""/>
        <dsp:cNvSpPr/>
      </dsp:nvSpPr>
      <dsp:spPr>
        <a:xfrm>
          <a:off x="559442" y="4363372"/>
          <a:ext cx="3208576" cy="2078430"/>
        </a:xfrm>
        <a:prstGeom prst="roundRect">
          <a:avLst>
            <a:gd name="adj" fmla="val 10000"/>
          </a:avLst>
        </a:prstGeom>
        <a:solidFill>
          <a:srgbClr val="C4E4B5">
            <a:alpha val="74902"/>
          </a:srgb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Target 4</a:t>
          </a:r>
          <a:r>
            <a:rPr lang="en-GB" sz="1900" kern="1200" dirty="0"/>
            <a:t>      species conservation action</a:t>
          </a:r>
        </a:p>
      </dsp:txBody>
      <dsp:txXfrm>
        <a:off x="605098" y="4928636"/>
        <a:ext cx="2154691" cy="1467510"/>
      </dsp:txXfrm>
    </dsp:sp>
    <dsp:sp modelId="{BC256F2D-D386-4B02-9E48-661235738CEB}">
      <dsp:nvSpPr>
        <dsp:cNvPr id="0" name=""/>
        <dsp:cNvSpPr/>
      </dsp:nvSpPr>
      <dsp:spPr>
        <a:xfrm>
          <a:off x="7793720" y="63329"/>
          <a:ext cx="3208576" cy="2078430"/>
        </a:xfrm>
        <a:prstGeom prst="roundRect">
          <a:avLst>
            <a:gd name="adj" fmla="val 10000"/>
          </a:avLst>
        </a:prstGeom>
        <a:solidFill>
          <a:srgbClr val="C9C99C">
            <a:alpha val="74902"/>
          </a:srgb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Target 2</a:t>
          </a:r>
          <a:r>
            <a:rPr lang="en-GB" sz="1900" kern="1200" dirty="0"/>
            <a:t>           30% restoration and recovery for degraded areas</a:t>
          </a:r>
        </a:p>
      </dsp:txBody>
      <dsp:txXfrm>
        <a:off x="8801949" y="108985"/>
        <a:ext cx="2154691" cy="1467510"/>
      </dsp:txXfrm>
    </dsp:sp>
    <dsp:sp modelId="{344F5DAD-E497-4767-9733-0B1826166D72}">
      <dsp:nvSpPr>
        <dsp:cNvPr id="0" name=""/>
        <dsp:cNvSpPr/>
      </dsp:nvSpPr>
      <dsp:spPr>
        <a:xfrm>
          <a:off x="531175" y="63329"/>
          <a:ext cx="3208576" cy="2078430"/>
        </a:xfrm>
        <a:prstGeom prst="roundRect">
          <a:avLst>
            <a:gd name="adj" fmla="val 10000"/>
          </a:avLst>
        </a:prstGeom>
        <a:solidFill>
          <a:srgbClr val="95D1D6">
            <a:alpha val="74902"/>
          </a:srgb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Target 1</a:t>
          </a:r>
          <a:r>
            <a:rPr lang="en-GB" sz="1900" kern="1200" dirty="0"/>
            <a:t> biodiversity-inclusive spatial planning</a:t>
          </a:r>
        </a:p>
      </dsp:txBody>
      <dsp:txXfrm>
        <a:off x="576831" y="108985"/>
        <a:ext cx="2154691" cy="1467510"/>
      </dsp:txXfrm>
    </dsp:sp>
    <dsp:sp modelId="{D8AF0C76-DE9F-4BF0-B704-B4FFAEB1D72C}">
      <dsp:nvSpPr>
        <dsp:cNvPr id="0" name=""/>
        <dsp:cNvSpPr/>
      </dsp:nvSpPr>
      <dsp:spPr>
        <a:xfrm>
          <a:off x="2959741" y="370220"/>
          <a:ext cx="2812375" cy="2812375"/>
        </a:xfrm>
        <a:prstGeom prst="pieWedge">
          <a:avLst/>
        </a:prstGeom>
        <a:solidFill>
          <a:srgbClr val="255B60">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Countries’ spatial planning integrates nature-based solutions for biodiversity, ecosystems and climate, including delineating what and </a:t>
          </a:r>
          <a:r>
            <a:rPr lang="en-GB" sz="1300" b="1" kern="1200" dirty="0"/>
            <a:t>who counts </a:t>
          </a:r>
          <a:r>
            <a:rPr lang="en-GB" sz="1300" kern="1200" dirty="0"/>
            <a:t>to the global 30% Target of effective area-based conservation by 2030 </a:t>
          </a:r>
        </a:p>
      </dsp:txBody>
      <dsp:txXfrm>
        <a:off x="3783467" y="1193946"/>
        <a:ext cx="1988649" cy="1988649"/>
      </dsp:txXfrm>
    </dsp:sp>
    <dsp:sp modelId="{5749AF94-737D-461A-A06D-441F8C31C866}">
      <dsp:nvSpPr>
        <dsp:cNvPr id="0" name=""/>
        <dsp:cNvSpPr/>
      </dsp:nvSpPr>
      <dsp:spPr>
        <a:xfrm rot="5400000">
          <a:off x="5902018" y="370220"/>
          <a:ext cx="2812375" cy="2812375"/>
        </a:xfrm>
        <a:prstGeom prst="pieWedge">
          <a:avLst/>
        </a:prstGeom>
        <a:solidFill>
          <a:srgbClr val="4D4D2A">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i="0" u="none" kern="1200" dirty="0"/>
            <a:t>Restore 30 per cent of areas of degraded terrestrial, inland water, and coastal and marine ecosystems, to enhance biodiversity, ecosystems ecological integrity and connectivity, by 2030</a:t>
          </a:r>
        </a:p>
      </dsp:txBody>
      <dsp:txXfrm rot="-5400000">
        <a:off x="5902018" y="1193946"/>
        <a:ext cx="1988649" cy="1988649"/>
      </dsp:txXfrm>
    </dsp:sp>
    <dsp:sp modelId="{78D07D72-9467-4043-91FA-11E3B97593A2}">
      <dsp:nvSpPr>
        <dsp:cNvPr id="0" name=""/>
        <dsp:cNvSpPr/>
      </dsp:nvSpPr>
      <dsp:spPr>
        <a:xfrm rot="10800000">
          <a:off x="5902018" y="3312497"/>
          <a:ext cx="2812375" cy="2812375"/>
        </a:xfrm>
        <a:prstGeom prst="pieWedge">
          <a:avLst/>
        </a:prstGeom>
        <a:solidFill>
          <a:srgbClr val="3A7F5A">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     30% Effective area-based conservation - through equitably governed and effectively managed systems of protected and conserved areas, </a:t>
          </a:r>
          <a:r>
            <a:rPr lang="en-GB" sz="1300" b="1" kern="1200" dirty="0"/>
            <a:t>recognizing indigenous lands and traditional territories</a:t>
          </a:r>
        </a:p>
      </dsp:txBody>
      <dsp:txXfrm rot="10800000">
        <a:off x="5902018" y="3312497"/>
        <a:ext cx="1988649" cy="1988649"/>
      </dsp:txXfrm>
    </dsp:sp>
    <dsp:sp modelId="{36D2D53B-4861-4E77-99EC-225D6A32FE48}">
      <dsp:nvSpPr>
        <dsp:cNvPr id="0" name=""/>
        <dsp:cNvSpPr/>
      </dsp:nvSpPr>
      <dsp:spPr>
        <a:xfrm rot="16200000">
          <a:off x="2959741" y="3312497"/>
          <a:ext cx="2812375" cy="2812375"/>
        </a:xfrm>
        <a:prstGeom prst="pieWedge">
          <a:avLst/>
        </a:prstGeom>
        <a:solidFill>
          <a:srgbClr val="518E33">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i="0" u="none" kern="1200" dirty="0"/>
            <a:t>Urgent actions </a:t>
          </a:r>
          <a:r>
            <a:rPr lang="en-GB" sz="1300" kern="1200" dirty="0"/>
            <a:t>to halt extinction of known threatened species and for the recovery and conservation of species, and </a:t>
          </a:r>
          <a:r>
            <a:rPr lang="en-GB" sz="1300" i="0" u="none" kern="1200" dirty="0"/>
            <a:t>effectively manage human-wildlife interactions</a:t>
          </a:r>
        </a:p>
      </dsp:txBody>
      <dsp:txXfrm rot="5400000">
        <a:off x="3783467" y="3312497"/>
        <a:ext cx="1988649" cy="1988649"/>
      </dsp:txXfrm>
    </dsp:sp>
    <dsp:sp modelId="{C8236D22-741B-425D-910F-5BD67409AB54}">
      <dsp:nvSpPr>
        <dsp:cNvPr id="0" name=""/>
        <dsp:cNvSpPr/>
      </dsp:nvSpPr>
      <dsp:spPr>
        <a:xfrm>
          <a:off x="5814210" y="73380"/>
          <a:ext cx="45715" cy="334806"/>
        </a:xfrm>
        <a:prstGeom prst="circular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35F7A-04C0-40A2-85A3-301075D023CA}">
      <dsp:nvSpPr>
        <dsp:cNvPr id="0" name=""/>
        <dsp:cNvSpPr/>
      </dsp:nvSpPr>
      <dsp:spPr>
        <a:xfrm rot="10800000">
          <a:off x="5808952" y="3387063"/>
          <a:ext cx="56231" cy="45722"/>
        </a:xfrm>
        <a:prstGeom prst="circular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FDBAA-D513-444E-A800-2D7D9F66DA5F}">
      <dsp:nvSpPr>
        <dsp:cNvPr id="0" name=""/>
        <dsp:cNvSpPr/>
      </dsp:nvSpPr>
      <dsp:spPr>
        <a:xfrm>
          <a:off x="0" y="0"/>
          <a:ext cx="11523744" cy="244376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6E09E-1FDA-4D89-84E8-7B5874896734}">
      <dsp:nvSpPr>
        <dsp:cNvPr id="0" name=""/>
        <dsp:cNvSpPr/>
      </dsp:nvSpPr>
      <dsp:spPr>
        <a:xfrm>
          <a:off x="348885" y="325834"/>
          <a:ext cx="2517667" cy="1792092"/>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75C42-A17E-4EF8-BE36-E6725D34621E}">
      <dsp:nvSpPr>
        <dsp:cNvPr id="0" name=""/>
        <dsp:cNvSpPr/>
      </dsp:nvSpPr>
      <dsp:spPr>
        <a:xfrm rot="10800000">
          <a:off x="348885" y="2443761"/>
          <a:ext cx="2517667" cy="29868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GB" sz="2100" kern="1200" dirty="0"/>
            <a:t>1. Spatial</a:t>
          </a:r>
          <a:r>
            <a:rPr lang="en-GB" sz="2100" kern="1200" baseline="0" dirty="0"/>
            <a:t> Planning</a:t>
          </a:r>
          <a:endParaRPr lang="en-GB" sz="2100" kern="1200" dirty="0"/>
        </a:p>
        <a:p>
          <a:pPr marL="171450" lvl="1" indent="-171450" algn="l" defTabSz="711200">
            <a:lnSpc>
              <a:spcPct val="90000"/>
            </a:lnSpc>
            <a:spcBef>
              <a:spcPct val="0"/>
            </a:spcBef>
            <a:spcAft>
              <a:spcPct val="15000"/>
            </a:spcAft>
            <a:buChar char="•"/>
          </a:pPr>
          <a:r>
            <a:rPr lang="en-GB" sz="1600" kern="1200" dirty="0"/>
            <a:t>Participatory GIS</a:t>
          </a:r>
        </a:p>
        <a:p>
          <a:pPr marL="171450" lvl="1" indent="-171450" algn="l" defTabSz="711200">
            <a:lnSpc>
              <a:spcPct val="90000"/>
            </a:lnSpc>
            <a:spcBef>
              <a:spcPct val="0"/>
            </a:spcBef>
            <a:spcAft>
              <a:spcPct val="15000"/>
            </a:spcAft>
            <a:buChar char="•"/>
          </a:pPr>
          <a:r>
            <a:rPr lang="en-GB" sz="1600" kern="1200" dirty="0"/>
            <a:t>ESRI partnership</a:t>
          </a:r>
        </a:p>
        <a:p>
          <a:pPr marL="171450" lvl="1" indent="-171450" algn="l" defTabSz="711200">
            <a:lnSpc>
              <a:spcPct val="90000"/>
            </a:lnSpc>
            <a:spcBef>
              <a:spcPct val="0"/>
            </a:spcBef>
            <a:spcAft>
              <a:spcPct val="15000"/>
            </a:spcAft>
            <a:buChar char="•"/>
          </a:pPr>
          <a:r>
            <a:rPr lang="en-GB" sz="1600" kern="1200" dirty="0"/>
            <a:t>Green List dashboard</a:t>
          </a:r>
        </a:p>
        <a:p>
          <a:pPr marL="171450" lvl="1" indent="-171450" algn="l" defTabSz="711200">
            <a:lnSpc>
              <a:spcPct val="90000"/>
            </a:lnSpc>
            <a:spcBef>
              <a:spcPct val="0"/>
            </a:spcBef>
            <a:spcAft>
              <a:spcPct val="15000"/>
            </a:spcAft>
            <a:buChar char="•"/>
          </a:pPr>
          <a:r>
            <a:rPr lang="en-GB" sz="1600" kern="1200" dirty="0"/>
            <a:t>Tech4Nature</a:t>
          </a:r>
        </a:p>
      </dsp:txBody>
      <dsp:txXfrm rot="10800000">
        <a:off x="426312" y="2443761"/>
        <a:ext cx="2362813" cy="2909393"/>
      </dsp:txXfrm>
    </dsp:sp>
    <dsp:sp modelId="{AE2F5C44-7314-4641-9BF4-6F4D30E9F789}">
      <dsp:nvSpPr>
        <dsp:cNvPr id="0" name=""/>
        <dsp:cNvSpPr/>
      </dsp:nvSpPr>
      <dsp:spPr>
        <a:xfrm>
          <a:off x="3118320" y="325834"/>
          <a:ext cx="2517667" cy="1792092"/>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4966F-68C7-412B-97AF-71ED55929411}">
      <dsp:nvSpPr>
        <dsp:cNvPr id="0" name=""/>
        <dsp:cNvSpPr/>
      </dsp:nvSpPr>
      <dsp:spPr>
        <a:xfrm rot="10800000">
          <a:off x="3118320" y="2443761"/>
          <a:ext cx="2517667" cy="29868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GB" sz="2100" kern="1200" dirty="0"/>
            <a:t>2. Restoration, connectivity</a:t>
          </a:r>
        </a:p>
        <a:p>
          <a:pPr marL="171450" lvl="1" indent="-171450" algn="l" defTabSz="711200">
            <a:lnSpc>
              <a:spcPct val="90000"/>
            </a:lnSpc>
            <a:spcBef>
              <a:spcPct val="0"/>
            </a:spcBef>
            <a:spcAft>
              <a:spcPct val="15000"/>
            </a:spcAft>
            <a:buChar char="•"/>
          </a:pPr>
          <a:r>
            <a:rPr lang="en-GB" sz="1600" kern="1200" dirty="0"/>
            <a:t>Bonn Challenge</a:t>
          </a:r>
        </a:p>
        <a:p>
          <a:pPr marL="171450" lvl="1" indent="-171450" algn="l" defTabSz="711200">
            <a:lnSpc>
              <a:spcPct val="90000"/>
            </a:lnSpc>
            <a:spcBef>
              <a:spcPct val="0"/>
            </a:spcBef>
            <a:spcAft>
              <a:spcPct val="15000"/>
            </a:spcAft>
            <a:buChar char="•"/>
          </a:pPr>
          <a:r>
            <a:rPr lang="en-GB" sz="1600" kern="1200" dirty="0"/>
            <a:t>Restoration Barometer</a:t>
          </a:r>
        </a:p>
        <a:p>
          <a:pPr marL="171450" lvl="1" indent="-171450" algn="l" defTabSz="711200">
            <a:lnSpc>
              <a:spcPct val="90000"/>
            </a:lnSpc>
            <a:spcBef>
              <a:spcPct val="0"/>
            </a:spcBef>
            <a:spcAft>
              <a:spcPct val="15000"/>
            </a:spcAft>
            <a:buChar char="•"/>
          </a:pPr>
          <a:r>
            <a:rPr lang="en-GB" sz="1600" kern="1200" dirty="0"/>
            <a:t>ROAM </a:t>
          </a:r>
        </a:p>
        <a:p>
          <a:pPr marL="171450" lvl="1" indent="-171450" algn="l" defTabSz="711200">
            <a:lnSpc>
              <a:spcPct val="90000"/>
            </a:lnSpc>
            <a:spcBef>
              <a:spcPct val="0"/>
            </a:spcBef>
            <a:spcAft>
              <a:spcPct val="15000"/>
            </a:spcAft>
            <a:buChar char="•"/>
          </a:pPr>
          <a:r>
            <a:rPr lang="en-GB" sz="1600" kern="1200" dirty="0"/>
            <a:t>FLR Chain</a:t>
          </a:r>
        </a:p>
      </dsp:txBody>
      <dsp:txXfrm rot="10800000">
        <a:off x="3195747" y="2443761"/>
        <a:ext cx="2362813" cy="2909393"/>
      </dsp:txXfrm>
    </dsp:sp>
    <dsp:sp modelId="{5D00C4B6-625E-466B-A02B-FFD6AFAA0EA3}">
      <dsp:nvSpPr>
        <dsp:cNvPr id="0" name=""/>
        <dsp:cNvSpPr/>
      </dsp:nvSpPr>
      <dsp:spPr>
        <a:xfrm>
          <a:off x="5887755" y="325834"/>
          <a:ext cx="2517667" cy="1792092"/>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630A71-BB1E-4FBB-A1A0-BCDFADE07B06}">
      <dsp:nvSpPr>
        <dsp:cNvPr id="0" name=""/>
        <dsp:cNvSpPr/>
      </dsp:nvSpPr>
      <dsp:spPr>
        <a:xfrm rot="10800000">
          <a:off x="5887755" y="2443761"/>
          <a:ext cx="2517667" cy="29868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GB" sz="2100" kern="1200" dirty="0"/>
            <a:t>3. Effective conservation</a:t>
          </a:r>
        </a:p>
        <a:p>
          <a:pPr marL="171450" lvl="1" indent="-171450" algn="l" defTabSz="711200">
            <a:lnSpc>
              <a:spcPct val="90000"/>
            </a:lnSpc>
            <a:spcBef>
              <a:spcPct val="0"/>
            </a:spcBef>
            <a:spcAft>
              <a:spcPct val="15000"/>
            </a:spcAft>
            <a:buChar char="•"/>
          </a:pPr>
          <a:r>
            <a:rPr lang="en-GB" sz="1600" kern="1200" dirty="0"/>
            <a:t>Support effectiveness of PAs, OECM</a:t>
          </a:r>
        </a:p>
        <a:p>
          <a:pPr marL="171450" lvl="1" indent="-171450" algn="l" defTabSz="711200">
            <a:lnSpc>
              <a:spcPct val="90000"/>
            </a:lnSpc>
            <a:spcBef>
              <a:spcPct val="0"/>
            </a:spcBef>
            <a:spcAft>
              <a:spcPct val="15000"/>
            </a:spcAft>
            <a:buChar char="•"/>
          </a:pPr>
          <a:r>
            <a:rPr lang="en-GB" sz="1600" kern="1200" dirty="0"/>
            <a:t>IP and LC leadership and ‘Third pathway’</a:t>
          </a:r>
        </a:p>
        <a:p>
          <a:pPr marL="171450" lvl="1" indent="-171450" algn="l" defTabSz="711200">
            <a:lnSpc>
              <a:spcPct val="90000"/>
            </a:lnSpc>
            <a:spcBef>
              <a:spcPct val="0"/>
            </a:spcBef>
            <a:spcAft>
              <a:spcPct val="15000"/>
            </a:spcAft>
            <a:buChar char="•"/>
          </a:pPr>
          <a:r>
            <a:rPr lang="en-GB" sz="1600" kern="1200" dirty="0"/>
            <a:t>IUCN Green List Standard for PCA</a:t>
          </a:r>
        </a:p>
        <a:p>
          <a:pPr marL="171450" lvl="1" indent="-171450" algn="l" defTabSz="711200">
            <a:lnSpc>
              <a:spcPct val="90000"/>
            </a:lnSpc>
            <a:spcBef>
              <a:spcPct val="0"/>
            </a:spcBef>
            <a:spcAft>
              <a:spcPct val="15000"/>
            </a:spcAft>
            <a:buChar char="•"/>
          </a:pPr>
          <a:endParaRPr lang="en-GB" sz="1600" kern="1200" dirty="0"/>
        </a:p>
      </dsp:txBody>
      <dsp:txXfrm rot="10800000">
        <a:off x="5965182" y="2443761"/>
        <a:ext cx="2362813" cy="2909393"/>
      </dsp:txXfrm>
    </dsp:sp>
    <dsp:sp modelId="{6557C44C-5B76-4134-B548-4849B1ABF043}">
      <dsp:nvSpPr>
        <dsp:cNvPr id="0" name=""/>
        <dsp:cNvSpPr/>
      </dsp:nvSpPr>
      <dsp:spPr>
        <a:xfrm>
          <a:off x="8657190" y="325834"/>
          <a:ext cx="2517667" cy="179209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A97F75-55B6-420A-807B-CE05ECE07E63}">
      <dsp:nvSpPr>
        <dsp:cNvPr id="0" name=""/>
        <dsp:cNvSpPr/>
      </dsp:nvSpPr>
      <dsp:spPr>
        <a:xfrm rot="10800000">
          <a:off x="8657190" y="2443761"/>
          <a:ext cx="2517667" cy="29868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GB" sz="2100" kern="1200" dirty="0"/>
            <a:t>4. Wild finance</a:t>
          </a:r>
        </a:p>
        <a:p>
          <a:pPr marL="171450" lvl="1" indent="-171450" algn="l" defTabSz="711200">
            <a:lnSpc>
              <a:spcPct val="90000"/>
            </a:lnSpc>
            <a:spcBef>
              <a:spcPct val="0"/>
            </a:spcBef>
            <a:spcAft>
              <a:spcPct val="15000"/>
            </a:spcAft>
            <a:buChar char="•"/>
          </a:pPr>
          <a:r>
            <a:rPr lang="en-GB" sz="1600" kern="1200" dirty="0"/>
            <a:t>Wildlife bonds</a:t>
          </a:r>
        </a:p>
        <a:p>
          <a:pPr marL="171450" lvl="1" indent="-171450" algn="l" defTabSz="711200">
            <a:lnSpc>
              <a:spcPct val="90000"/>
            </a:lnSpc>
            <a:spcBef>
              <a:spcPct val="0"/>
            </a:spcBef>
            <a:spcAft>
              <a:spcPct val="15000"/>
            </a:spcAft>
            <a:buChar char="•"/>
          </a:pPr>
          <a:r>
            <a:rPr lang="en-GB" sz="1600" kern="1200" dirty="0"/>
            <a:t>Green List investment KPIs</a:t>
          </a:r>
        </a:p>
        <a:p>
          <a:pPr marL="171450" lvl="1" indent="-171450" algn="l" defTabSz="711200">
            <a:lnSpc>
              <a:spcPct val="90000"/>
            </a:lnSpc>
            <a:spcBef>
              <a:spcPct val="0"/>
            </a:spcBef>
            <a:spcAft>
              <a:spcPct val="15000"/>
            </a:spcAft>
            <a:buChar char="•"/>
          </a:pPr>
          <a:r>
            <a:rPr lang="en-GB" sz="1600" kern="1200" dirty="0"/>
            <a:t>MPA bonds</a:t>
          </a:r>
        </a:p>
        <a:p>
          <a:pPr marL="171450" lvl="1" indent="-171450" algn="l" defTabSz="711200">
            <a:lnSpc>
              <a:spcPct val="90000"/>
            </a:lnSpc>
            <a:spcBef>
              <a:spcPct val="0"/>
            </a:spcBef>
            <a:spcAft>
              <a:spcPct val="15000"/>
            </a:spcAft>
            <a:buChar char="•"/>
          </a:pPr>
          <a:r>
            <a:rPr lang="en-GB" sz="1600" kern="1200" dirty="0"/>
            <a:t>Nature Collectible NFTs</a:t>
          </a:r>
        </a:p>
      </dsp:txBody>
      <dsp:txXfrm rot="10800000">
        <a:off x="8734617" y="2443761"/>
        <a:ext cx="2362813" cy="29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86C0F-7EFC-434F-B748-34F7C282B777}">
      <dsp:nvSpPr>
        <dsp:cNvPr id="0" name=""/>
        <dsp:cNvSpPr/>
      </dsp:nvSpPr>
      <dsp:spPr>
        <a:xfrm>
          <a:off x="0" y="0"/>
          <a:ext cx="11604396" cy="1264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ALBANIA</a:t>
          </a:r>
        </a:p>
        <a:p>
          <a:pPr marL="171450" lvl="1" indent="-171450" algn="l" defTabSz="844550">
            <a:lnSpc>
              <a:spcPct val="90000"/>
            </a:lnSpc>
            <a:spcBef>
              <a:spcPct val="0"/>
            </a:spcBef>
            <a:spcAft>
              <a:spcPct val="15000"/>
            </a:spcAft>
            <a:buChar char="•"/>
          </a:pPr>
          <a:r>
            <a:rPr lang="en-GB" sz="1900" kern="1200" dirty="0"/>
            <a:t>Vjosa Wild River National Park created to IUCN Standards</a:t>
          </a:r>
        </a:p>
        <a:p>
          <a:pPr marL="171450" lvl="1" indent="-171450" algn="l" defTabSz="844550">
            <a:lnSpc>
              <a:spcPct val="90000"/>
            </a:lnSpc>
            <a:spcBef>
              <a:spcPct val="0"/>
            </a:spcBef>
            <a:spcAft>
              <a:spcPct val="15000"/>
            </a:spcAft>
            <a:buChar char="•"/>
          </a:pPr>
          <a:r>
            <a:rPr lang="en-GB" sz="1900" kern="1200" dirty="0"/>
            <a:t>Transboundary commitments with Greece facilitated by IUCN</a:t>
          </a:r>
        </a:p>
      </dsp:txBody>
      <dsp:txXfrm>
        <a:off x="2447299" y="0"/>
        <a:ext cx="9157096" cy="1264204"/>
      </dsp:txXfrm>
    </dsp:sp>
    <dsp:sp modelId="{860CFE2B-3682-4CBF-AAF9-FE377E13E754}">
      <dsp:nvSpPr>
        <dsp:cNvPr id="0" name=""/>
        <dsp:cNvSpPr/>
      </dsp:nvSpPr>
      <dsp:spPr>
        <a:xfrm>
          <a:off x="126420" y="126420"/>
          <a:ext cx="2320879" cy="101136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6F8F4-675C-44AC-8D55-CADFBED1DF38}">
      <dsp:nvSpPr>
        <dsp:cNvPr id="0" name=""/>
        <dsp:cNvSpPr/>
      </dsp:nvSpPr>
      <dsp:spPr>
        <a:xfrm>
          <a:off x="0" y="1390624"/>
          <a:ext cx="11604396" cy="1264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VIETNAM</a:t>
          </a:r>
        </a:p>
        <a:p>
          <a:pPr marL="171450" lvl="1" indent="-171450" algn="l" defTabSz="844550">
            <a:lnSpc>
              <a:spcPct val="90000"/>
            </a:lnSpc>
            <a:spcBef>
              <a:spcPct val="0"/>
            </a:spcBef>
            <a:spcAft>
              <a:spcPct val="15000"/>
            </a:spcAft>
            <a:buChar char="•"/>
          </a:pPr>
          <a:r>
            <a:rPr lang="en-GB" sz="1900" kern="1200" dirty="0"/>
            <a:t>IUCN-led dialogue on effective area-based conservation</a:t>
          </a:r>
        </a:p>
        <a:p>
          <a:pPr marL="171450" lvl="1" indent="-171450" algn="l" defTabSz="844550">
            <a:lnSpc>
              <a:spcPct val="90000"/>
            </a:lnSpc>
            <a:spcBef>
              <a:spcPct val="0"/>
            </a:spcBef>
            <a:spcAft>
              <a:spcPct val="15000"/>
            </a:spcAft>
            <a:buChar char="•"/>
          </a:pPr>
          <a:r>
            <a:rPr lang="en-GB" sz="1900" kern="1200" dirty="0"/>
            <a:t>IUCN Green List for national PA system</a:t>
          </a:r>
        </a:p>
      </dsp:txBody>
      <dsp:txXfrm>
        <a:off x="2447299" y="1390624"/>
        <a:ext cx="9157096" cy="1264204"/>
      </dsp:txXfrm>
    </dsp:sp>
    <dsp:sp modelId="{4B7BEE9F-89D7-4DC7-98F1-0A3C108E46BF}">
      <dsp:nvSpPr>
        <dsp:cNvPr id="0" name=""/>
        <dsp:cNvSpPr/>
      </dsp:nvSpPr>
      <dsp:spPr>
        <a:xfrm>
          <a:off x="126420" y="1517045"/>
          <a:ext cx="2320879" cy="101136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E0E9AE-CDD8-4BF7-823D-04208946A72C}">
      <dsp:nvSpPr>
        <dsp:cNvPr id="0" name=""/>
        <dsp:cNvSpPr/>
      </dsp:nvSpPr>
      <dsp:spPr>
        <a:xfrm>
          <a:off x="0" y="2781249"/>
          <a:ext cx="11604396" cy="1264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BELIZE</a:t>
          </a:r>
        </a:p>
        <a:p>
          <a:pPr marL="171450" lvl="1" indent="-171450" algn="l" defTabSz="844550">
            <a:lnSpc>
              <a:spcPct val="90000"/>
            </a:lnSpc>
            <a:spcBef>
              <a:spcPct val="0"/>
            </a:spcBef>
            <a:spcAft>
              <a:spcPct val="15000"/>
            </a:spcAft>
            <a:buChar char="•"/>
          </a:pPr>
          <a:r>
            <a:rPr lang="en-GB" sz="1900" kern="1200" dirty="0"/>
            <a:t>MPA financing mechanism designed with IUCN support</a:t>
          </a:r>
        </a:p>
        <a:p>
          <a:pPr marL="171450" lvl="1" indent="-171450" algn="l" defTabSz="844550">
            <a:lnSpc>
              <a:spcPct val="90000"/>
            </a:lnSpc>
            <a:spcBef>
              <a:spcPct val="0"/>
            </a:spcBef>
            <a:spcAft>
              <a:spcPct val="15000"/>
            </a:spcAft>
            <a:buChar char="•"/>
          </a:pPr>
          <a:r>
            <a:rPr lang="en-GB" sz="1900" kern="1200" dirty="0"/>
            <a:t>IUCN Green List as the Key Performance Indicator</a:t>
          </a:r>
        </a:p>
      </dsp:txBody>
      <dsp:txXfrm>
        <a:off x="2447299" y="2781249"/>
        <a:ext cx="9157096" cy="1264204"/>
      </dsp:txXfrm>
    </dsp:sp>
    <dsp:sp modelId="{CDA1D659-A1A1-40DD-80A6-AC97BE94CDFA}">
      <dsp:nvSpPr>
        <dsp:cNvPr id="0" name=""/>
        <dsp:cNvSpPr/>
      </dsp:nvSpPr>
      <dsp:spPr>
        <a:xfrm>
          <a:off x="126420" y="2907670"/>
          <a:ext cx="2320879" cy="101136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A3B6F-139E-49E7-9EF4-76737F08193A}">
      <dsp:nvSpPr>
        <dsp:cNvPr id="0" name=""/>
        <dsp:cNvSpPr/>
      </dsp:nvSpPr>
      <dsp:spPr>
        <a:xfrm>
          <a:off x="0" y="4171874"/>
          <a:ext cx="11604396" cy="1264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KOREA</a:t>
          </a:r>
        </a:p>
        <a:p>
          <a:pPr marL="171450" lvl="1" indent="-171450" algn="l" defTabSz="844550">
            <a:lnSpc>
              <a:spcPct val="90000"/>
            </a:lnSpc>
            <a:spcBef>
              <a:spcPct val="0"/>
            </a:spcBef>
            <a:spcAft>
              <a:spcPct val="15000"/>
            </a:spcAft>
            <a:buChar char="•"/>
          </a:pPr>
          <a:r>
            <a:rPr lang="en-GB" sz="1900" b="0" kern="1200" dirty="0"/>
            <a:t>National OECM strategy with IUCN, links to Global Species Action Plan</a:t>
          </a:r>
        </a:p>
        <a:p>
          <a:pPr marL="171450" lvl="1" indent="-171450" algn="l" defTabSz="844550">
            <a:lnSpc>
              <a:spcPct val="90000"/>
            </a:lnSpc>
            <a:spcBef>
              <a:spcPct val="0"/>
            </a:spcBef>
            <a:spcAft>
              <a:spcPct val="15000"/>
            </a:spcAft>
            <a:buChar char="•"/>
          </a:pPr>
          <a:r>
            <a:rPr lang="en-GB" sz="1900" b="0" kern="1200" dirty="0"/>
            <a:t>All Protected Areas committed to the IUCN Green Li</a:t>
          </a:r>
          <a:r>
            <a:rPr lang="en-GB" sz="1900" b="1" kern="1200" dirty="0"/>
            <a:t>st</a:t>
          </a:r>
        </a:p>
      </dsp:txBody>
      <dsp:txXfrm>
        <a:off x="2447299" y="4171874"/>
        <a:ext cx="9157096" cy="1264204"/>
      </dsp:txXfrm>
    </dsp:sp>
    <dsp:sp modelId="{42FBCAD2-D7F0-4FEA-9176-547CE726AA45}">
      <dsp:nvSpPr>
        <dsp:cNvPr id="0" name=""/>
        <dsp:cNvSpPr/>
      </dsp:nvSpPr>
      <dsp:spPr>
        <a:xfrm>
          <a:off x="126420" y="4298294"/>
          <a:ext cx="2320879" cy="101136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5/1/2023</a:t>
            </a:fld>
            <a:endParaRPr lang="en-US"/>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‹N°›</a:t>
            </a:fld>
            <a:endParaRPr lang="en-US"/>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5/1/2023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‹N°›</a:t>
            </a:fld>
            <a:endParaRPr lang="en-US"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4" name="Rectangle 3"/>
          <p:cNvSpPr/>
          <p:nvPr userDrawn="1"/>
        </p:nvSpPr>
        <p:spPr>
          <a:xfrm>
            <a:off x="123993" y="124389"/>
            <a:ext cx="11944014" cy="6609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b="1" dirty="0">
                <a:solidFill>
                  <a:schemeClr val="accent2"/>
                </a:solidFill>
                <a:latin typeface="Helvetica Light" pitchFamily="50" charset="0"/>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solidFill>
                <a:latin typeface="Helvetica" pitchFamily="50" charset="0"/>
              </a:defRPr>
            </a:lvl1pPr>
          </a:lstStyle>
          <a:p>
            <a:pPr marL="0" lvl="0"/>
            <a:r>
              <a:rPr lang="en-US" noProof="0" dirty="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7265" t="18732" r="17768" b="18554"/>
          <a:stretch/>
        </p:blipFill>
        <p:spPr>
          <a:xfrm>
            <a:off x="10145153" y="4621729"/>
            <a:ext cx="1475347" cy="2007159"/>
          </a:xfrm>
          <a:prstGeom prst="rect">
            <a:avLst/>
          </a:prstGeom>
          <a:noFill/>
        </p:spPr>
      </p:pic>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2"/>
                </a:solidFill>
                <a:latin typeface="+mn-lt"/>
              </a:defRPr>
            </a:lvl1pPr>
          </a:lstStyle>
          <a:p>
            <a:pPr lvl="0"/>
            <a:r>
              <a:rPr lang="en-US" noProof="0" dirty="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2"/>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rgbClr val="4EB2BB"/>
                </a:solidFill>
                <a:latin typeface="+mn-lt"/>
              </a:defRPr>
            </a:lvl1pPr>
          </a:lstStyle>
          <a:p>
            <a:pPr lvl="0"/>
            <a:r>
              <a:rPr lang="en-US" noProof="0" dirty="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rgbClr val="4EB2BB"/>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2"/>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rgbClr val="4EB2BB"/>
                </a:solidFill>
                <a:latin typeface="+mn-lt"/>
              </a:defRPr>
            </a:lvl1pPr>
          </a:lstStyle>
          <a:p>
            <a:pPr lvl="0"/>
            <a:r>
              <a:rPr lang="en-US" noProof="0"/>
              <a:t>Edit Master text styles</a:t>
            </a:r>
          </a:p>
        </p:txBody>
      </p:sp>
    </p:spTree>
    <p:extLst>
      <p:ext uri="{BB962C8B-B14F-4D97-AF65-F5344CB8AC3E}">
        <p14:creationId xmlns:p14="http://schemas.microsoft.com/office/powerpoint/2010/main" val="142414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dirty="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accent2"/>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accent2"/>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accent2"/>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2"/>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rgbClr val="4EB2BB"/>
                </a:solidFill>
                <a:latin typeface="+mn-lt"/>
              </a:defRPr>
            </a:lvl1pPr>
          </a:lstStyle>
          <a:p>
            <a:pPr lvl="0"/>
            <a:r>
              <a:rPr lang="en-US" noProof="0"/>
              <a:t>Edit Master text styles</a:t>
            </a:r>
          </a:p>
        </p:txBody>
      </p:sp>
    </p:spTree>
    <p:extLst>
      <p:ext uri="{BB962C8B-B14F-4D97-AF65-F5344CB8AC3E}">
        <p14:creationId xmlns:p14="http://schemas.microsoft.com/office/powerpoint/2010/main" val="204387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b="1" dirty="0">
                <a:solidFill>
                  <a:srgbClr val="4EB2BB"/>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accent5"/>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582240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accent5"/>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b="1">
                <a:solidFill>
                  <a:srgbClr val="4EB2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367219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1640996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8" name="Rectangle 7"/>
          <p:cNvSpPr/>
          <p:nvPr userDrawn="1"/>
        </p:nvSpPr>
        <p:spPr>
          <a:xfrm>
            <a:off x="123993" y="124389"/>
            <a:ext cx="11944014" cy="6609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b="1" dirty="0">
                <a:solidFill>
                  <a:schemeClr val="accent3"/>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solidFill>
                <a:latin typeface="+mj-lt"/>
              </a:defRPr>
            </a:lvl1pPr>
          </a:lstStyle>
          <a:p>
            <a:pPr marL="0" lvl="0"/>
            <a:r>
              <a:rPr lang="en-US" noProof="0" dirty="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p:cNvSpPr/>
          <p:nvPr userDrawn="1"/>
        </p:nvSpPr>
        <p:spPr>
          <a:xfrm>
            <a:off x="11301911" y="6733611"/>
            <a:ext cx="582908" cy="124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7265" t="18732" r="17768" b="18554"/>
          <a:stretch/>
        </p:blipFill>
        <p:spPr>
          <a:xfrm>
            <a:off x="10145153" y="4621729"/>
            <a:ext cx="1475347" cy="2007159"/>
          </a:xfrm>
          <a:prstGeom prst="rect">
            <a:avLst/>
          </a:prstGeom>
          <a:noFill/>
        </p:spPr>
      </p:pic>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7265" t="18732" r="17768" b="18554"/>
          <a:stretch/>
        </p:blipFill>
        <p:spPr>
          <a:xfrm>
            <a:off x="10853164" y="4901450"/>
            <a:ext cx="893792" cy="1215973"/>
          </a:xfrm>
          <a:prstGeom prst="rect">
            <a:avLst/>
          </a:prstGeom>
          <a:noFill/>
        </p:spPr>
      </p:pic>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p:cNvSpPr/>
          <p:nvPr userDrawn="1"/>
        </p:nvSpPr>
        <p:spPr>
          <a:xfrm>
            <a:off x="123993" y="124389"/>
            <a:ext cx="11944014" cy="6609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3" y="458683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7265" t="18732" r="17768" b="18554"/>
          <a:stretch/>
        </p:blipFill>
        <p:spPr>
          <a:xfrm>
            <a:off x="10241405" y="1214269"/>
            <a:ext cx="1475347" cy="2007159"/>
          </a:xfrm>
          <a:prstGeom prst="rect">
            <a:avLst/>
          </a:prstGeom>
          <a:noFill/>
        </p:spPr>
      </p:pic>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3208"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with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dirty="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8" name="Rectangle 7">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77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accent2"/>
                </a:solidFill>
              </a:defRPr>
            </a:lvl1pPr>
            <a:lvl2pPr>
              <a:lnSpc>
                <a:spcPct val="100000"/>
              </a:lnSpc>
              <a:spcBef>
                <a:spcPts val="600"/>
              </a:spcBef>
              <a:spcAft>
                <a:spcPts val="1200"/>
              </a:spcAft>
              <a:defRPr sz="1600">
                <a:solidFill>
                  <a:schemeClr val="accent2"/>
                </a:solidFill>
              </a:defRPr>
            </a:lvl2pPr>
            <a:lvl3pPr>
              <a:lnSpc>
                <a:spcPct val="100000"/>
              </a:lnSpc>
              <a:spcBef>
                <a:spcPts val="600"/>
              </a:spcBef>
              <a:spcAft>
                <a:spcPts val="1200"/>
              </a:spcAft>
              <a:defRPr sz="1400">
                <a:solidFill>
                  <a:schemeClr val="accent2"/>
                </a:solidFill>
              </a:defRPr>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i="0" spc="-60" dirty="0">
                <a:latin typeface="Helvetica" pitchFamily="50" charset="0"/>
              </a:defRPr>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accent2"/>
                </a:solidFill>
              </a:defRPr>
            </a:lvl1pPr>
            <a:lvl2pPr>
              <a:lnSpc>
                <a:spcPct val="100000"/>
              </a:lnSpc>
              <a:spcBef>
                <a:spcPts val="600"/>
              </a:spcBef>
              <a:spcAft>
                <a:spcPts val="1200"/>
              </a:spcAft>
              <a:defRPr sz="1600">
                <a:solidFill>
                  <a:schemeClr val="accent2"/>
                </a:solidFill>
              </a:defRPr>
            </a:lvl2pPr>
            <a:lvl3pPr>
              <a:lnSpc>
                <a:spcPct val="100000"/>
              </a:lnSpc>
              <a:spcBef>
                <a:spcPts val="600"/>
              </a:spcBef>
              <a:spcAft>
                <a:spcPts val="1200"/>
              </a:spcAft>
              <a:defRPr sz="1400">
                <a:solidFill>
                  <a:schemeClr val="accent2"/>
                </a:solidFill>
              </a:defRPr>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109320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3F3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159633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123993" y="124389"/>
            <a:ext cx="11944014" cy="66092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dirty="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77" r:id="rId5"/>
    <p:sldLayoutId id="2147483662" r:id="rId6"/>
    <p:sldLayoutId id="2147483650" r:id="rId7"/>
    <p:sldLayoutId id="2147483668" r:id="rId8"/>
    <p:sldLayoutId id="2147483674" r:id="rId9"/>
    <p:sldLayoutId id="2147483666" r:id="rId10"/>
    <p:sldLayoutId id="2147483664" r:id="rId11"/>
    <p:sldLayoutId id="2147483663" r:id="rId12"/>
    <p:sldLayoutId id="2147483667" r:id="rId13"/>
    <p:sldLayoutId id="2147483671" r:id="rId14"/>
    <p:sldLayoutId id="2147483672" r:id="rId15"/>
    <p:sldLayoutId id="2147483673" r:id="rId16"/>
    <p:sldLayoutId id="2147483675" r:id="rId17"/>
    <p:sldLayoutId id="2147483676" r:id="rId18"/>
    <p:sldLayoutId id="2147483665" r:id="rId19"/>
    <p:sldLayoutId id="2147483669" r:id="rId20"/>
    <p:sldLayoutId id="2147483670" r:id="rId21"/>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Helvetica"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accent2"/>
          </a:solidFill>
          <a:latin typeface="Helvetica Light"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accent2"/>
          </a:solidFill>
          <a:latin typeface="Helvetica Light"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accent2"/>
          </a:solidFill>
          <a:latin typeface="Helvetica Light"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solidFill>
          <a:latin typeface="Helvetica Light"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solidFill>
          <a:latin typeface="Helvetica Light"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ortals.iucn.org/library/sites/library/files/resrecfiles/WCC_2020_RES_125_EN.pdf" TargetMode="External"/><Relationship Id="rId2" Type="http://schemas.openxmlformats.org/officeDocument/2006/relationships/hyperlink" Target="https://report.ipcc.ch/ar6wg2/pdf/IPCC_AR6_WGII_SummaryForPolicymakers.pdf" TargetMode="Externa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35CEFE-1761-4B0B-8E4D-A2311244BB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2" name="TextBox 1">
            <a:extLst>
              <a:ext uri="{FF2B5EF4-FFF2-40B4-BE49-F238E27FC236}">
                <a16:creationId xmlns:a16="http://schemas.microsoft.com/office/drawing/2014/main" id="{38A20414-822D-4136-AC41-89E72A74700C}"/>
              </a:ext>
            </a:extLst>
          </p:cNvPr>
          <p:cNvSpPr txBox="1"/>
          <p:nvPr/>
        </p:nvSpPr>
        <p:spPr>
          <a:xfrm>
            <a:off x="320511" y="2910526"/>
            <a:ext cx="11462994" cy="2677656"/>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GB" sz="2800" dirty="0">
                <a:solidFill>
                  <a:schemeClr val="bg1"/>
                </a:solidFill>
              </a:rPr>
              <a:t>Introduction: </a:t>
            </a:r>
          </a:p>
          <a:p>
            <a:endParaRPr lang="en-GB" sz="2800" dirty="0">
              <a:solidFill>
                <a:schemeClr val="bg1"/>
              </a:solidFill>
            </a:endParaRPr>
          </a:p>
          <a:p>
            <a:r>
              <a:rPr lang="en-GB" sz="2800" dirty="0">
                <a:solidFill>
                  <a:schemeClr val="bg1"/>
                </a:solidFill>
              </a:rPr>
              <a:t>How to help countries interpret and then convene implementation of the Global Biodiversity Framework, especially Target 3 and 30x30 ambitions</a:t>
            </a:r>
          </a:p>
          <a:p>
            <a:endParaRPr lang="en-GB" sz="2800" dirty="0">
              <a:solidFill>
                <a:schemeClr val="bg1"/>
              </a:solidFill>
            </a:endParaRPr>
          </a:p>
          <a:p>
            <a:r>
              <a:rPr lang="en-GB" sz="2800" i="1" dirty="0">
                <a:solidFill>
                  <a:schemeClr val="bg1"/>
                </a:solidFill>
              </a:rPr>
              <a:t>James Hardcastle, Head, Protected and Conserved Areas, IUCN</a:t>
            </a:r>
          </a:p>
        </p:txBody>
      </p:sp>
    </p:spTree>
    <p:extLst>
      <p:ext uri="{BB962C8B-B14F-4D97-AF65-F5344CB8AC3E}">
        <p14:creationId xmlns:p14="http://schemas.microsoft.com/office/powerpoint/2010/main" val="148430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52543" y="727435"/>
            <a:ext cx="9093199" cy="792163"/>
          </a:xfrm>
        </p:spPr>
        <p:txBody>
          <a:bodyPr/>
          <a:lstStyle/>
          <a:p>
            <a:pPr eaLnBrk="1" hangingPunct="1"/>
            <a:r>
              <a:rPr lang="en-US" altLang="en-US" dirty="0">
                <a:solidFill>
                  <a:srgbClr val="939393"/>
                </a:solidFill>
              </a:rPr>
              <a:t>30% - a starting point for a healthy planet </a:t>
            </a:r>
          </a:p>
        </p:txBody>
      </p:sp>
      <p:sp>
        <p:nvSpPr>
          <p:cNvPr id="12291" name="Content Placeholder 2"/>
          <p:cNvSpPr>
            <a:spLocks noGrp="1"/>
          </p:cNvSpPr>
          <p:nvPr>
            <p:ph idx="1"/>
          </p:nvPr>
        </p:nvSpPr>
        <p:spPr>
          <a:xfrm>
            <a:off x="812800" y="1752600"/>
            <a:ext cx="9093200" cy="4191000"/>
          </a:xfrm>
        </p:spPr>
        <p:txBody>
          <a:bodyPr/>
          <a:lstStyle/>
          <a:p>
            <a:pPr lvl="0"/>
            <a:r>
              <a:rPr lang="en-GB" dirty="0"/>
              <a:t>People need fair and effective nature conservation to help secure health and livelihoods</a:t>
            </a:r>
            <a:endParaRPr lang="en-GB" sz="2800" dirty="0"/>
          </a:p>
          <a:p>
            <a:pPr lvl="0"/>
            <a:r>
              <a:rPr lang="en-GB" dirty="0"/>
              <a:t>2022 </a:t>
            </a:r>
            <a:r>
              <a:rPr lang="en-GB" u="sng" dirty="0">
                <a:hlinkClick r:id="rId2"/>
              </a:rPr>
              <a:t>IPCC Report</a:t>
            </a:r>
            <a:r>
              <a:rPr lang="en-GB" dirty="0"/>
              <a:t> + </a:t>
            </a:r>
            <a:r>
              <a:rPr lang="en-GB" u="sng" dirty="0">
                <a:hlinkClick r:id="rId3"/>
              </a:rPr>
              <a:t>IUCN Res 125</a:t>
            </a:r>
            <a:r>
              <a:rPr lang="en-GB" dirty="0"/>
              <a:t> call for </a:t>
            </a:r>
            <a:r>
              <a:rPr lang="en-GB" b="1" dirty="0"/>
              <a:t>30-50%</a:t>
            </a:r>
            <a:r>
              <a:rPr lang="en-GB" dirty="0"/>
              <a:t> of our planet under effective area-based conservation</a:t>
            </a:r>
            <a:endParaRPr lang="en-GB" sz="2800" dirty="0"/>
          </a:p>
          <a:p>
            <a:pPr lvl="0"/>
            <a:r>
              <a:rPr lang="en-GB" dirty="0"/>
              <a:t>GBF has 23 Targets. Goal A calls for effective systems of protected and conserved areas to cover at least 30% of the planet by 2030 (Target 3, and generally 1-4)</a:t>
            </a:r>
            <a:endParaRPr lang="en-GB" sz="2800" dirty="0"/>
          </a:p>
          <a:p>
            <a:pPr lvl="0"/>
            <a:r>
              <a:rPr lang="en-GB" dirty="0"/>
              <a:t>Protected and conserved areas, and indigenous and traditional territories, are essential to conserve all areas of importance for biodiversity</a:t>
            </a:r>
            <a:endParaRPr lang="en-GB" sz="2800" dirty="0"/>
          </a:p>
          <a:p>
            <a:pPr lvl="1"/>
            <a:r>
              <a:rPr lang="en-GB" dirty="0"/>
              <a:t>They can deliver biodiversity conservation and societal benefits, including climate contributions</a:t>
            </a:r>
            <a:endParaRPr lang="en-GB" sz="2400" dirty="0"/>
          </a:p>
          <a:p>
            <a:pPr lvl="1"/>
            <a:r>
              <a:rPr lang="en-GB" dirty="0"/>
              <a:t>They must be fairly governed, recognize rights and help advance equity </a:t>
            </a:r>
            <a:endParaRPr lang="en-GB" sz="2400" dirty="0"/>
          </a:p>
          <a:p>
            <a:r>
              <a:rPr lang="en-GB" dirty="0"/>
              <a:t>They must be managed effectively to maintain their values</a:t>
            </a:r>
            <a:endParaRPr lang="en-GB" alt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9577" y="0"/>
            <a:ext cx="1742423" cy="6858000"/>
          </a:xfrm>
          <a:prstGeom prst="rect">
            <a:avLst/>
          </a:prstGeom>
        </p:spPr>
      </p:pic>
    </p:spTree>
    <p:extLst>
      <p:ext uri="{BB962C8B-B14F-4D97-AF65-F5344CB8AC3E}">
        <p14:creationId xmlns:p14="http://schemas.microsoft.com/office/powerpoint/2010/main" val="140738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C7F5-0F54-4F46-A3CA-0AA3BEE53EA3}"/>
              </a:ext>
            </a:extLst>
          </p:cNvPr>
          <p:cNvSpPr>
            <a:spLocks noGrp="1"/>
          </p:cNvSpPr>
          <p:nvPr>
            <p:ph type="title"/>
          </p:nvPr>
        </p:nvSpPr>
        <p:spPr/>
        <p:txBody>
          <a:bodyPr/>
          <a:lstStyle/>
          <a:p>
            <a:r>
              <a:rPr lang="en-GB" dirty="0"/>
              <a:t>Target 3</a:t>
            </a:r>
          </a:p>
        </p:txBody>
      </p:sp>
      <p:sp>
        <p:nvSpPr>
          <p:cNvPr id="3" name="Content Placeholder 2">
            <a:extLst>
              <a:ext uri="{FF2B5EF4-FFF2-40B4-BE49-F238E27FC236}">
                <a16:creationId xmlns:a16="http://schemas.microsoft.com/office/drawing/2014/main" id="{C21A1494-19AF-4854-BBD9-8A801811D2E3}"/>
              </a:ext>
            </a:extLst>
          </p:cNvPr>
          <p:cNvSpPr>
            <a:spLocks noGrp="1"/>
          </p:cNvSpPr>
          <p:nvPr>
            <p:ph idx="1"/>
          </p:nvPr>
        </p:nvSpPr>
        <p:spPr>
          <a:xfrm>
            <a:off x="446315" y="1463040"/>
            <a:ext cx="11073240" cy="4770098"/>
          </a:xfrm>
        </p:spPr>
        <p:txBody>
          <a:bodyPr/>
          <a:lstStyle/>
          <a:p>
            <a:pPr marL="0" indent="0">
              <a:buNone/>
            </a:pPr>
            <a:r>
              <a:rPr lang="en-GB" sz="2400" dirty="0"/>
              <a:t>Ensure and enable that by 2030 at least 30 per cent of terrestrial and inland water areas, and of marine and coastal areas, especially areas of particular importance for biodiversity and ecosystem functions and services, are </a:t>
            </a:r>
            <a:r>
              <a:rPr lang="en-GB" sz="2400" b="1" dirty="0"/>
              <a:t>effectively conserved and managed </a:t>
            </a:r>
            <a:r>
              <a:rPr lang="en-GB" sz="2400" dirty="0"/>
              <a:t>through ecologically representative, well-connected and </a:t>
            </a:r>
            <a:r>
              <a:rPr lang="en-GB" sz="2400" b="1" dirty="0"/>
              <a:t>equitably governed systems</a:t>
            </a:r>
            <a:r>
              <a:rPr lang="en-GB" sz="2400" dirty="0"/>
              <a:t> of </a:t>
            </a:r>
            <a:r>
              <a:rPr lang="en-GB" sz="2400" b="1" dirty="0"/>
              <a:t>protected areas </a:t>
            </a:r>
            <a:r>
              <a:rPr lang="en-GB" sz="2400" dirty="0"/>
              <a:t>and other </a:t>
            </a:r>
            <a:r>
              <a:rPr lang="en-GB" sz="2400" b="1" dirty="0"/>
              <a:t>effective area-based conservation </a:t>
            </a:r>
            <a:r>
              <a:rPr lang="en-GB" sz="2400" dirty="0"/>
              <a:t>measures, recognizing </a:t>
            </a:r>
            <a:r>
              <a:rPr lang="en-GB" sz="2400" b="1" dirty="0"/>
              <a:t>indigenous and traditional territories</a:t>
            </a:r>
            <a:r>
              <a:rPr lang="en-GB" sz="2400" dirty="0"/>
              <a:t>, where applicable, and integrated into wider landscapes, seascapes and the ocean, while ensuring that any sustainable use, where appropriate in such areas, is fully consistent with conservation outcomes, </a:t>
            </a:r>
            <a:r>
              <a:rPr lang="en-GB" sz="2400" b="1" dirty="0"/>
              <a:t>recognizing and respecting the rights of indigenous peoples</a:t>
            </a:r>
            <a:r>
              <a:rPr lang="en-GB" sz="2400" dirty="0"/>
              <a:t> and local communities, including over their traditional territories.</a:t>
            </a:r>
          </a:p>
        </p:txBody>
      </p:sp>
    </p:spTree>
    <p:extLst>
      <p:ext uri="{BB962C8B-B14F-4D97-AF65-F5344CB8AC3E}">
        <p14:creationId xmlns:p14="http://schemas.microsoft.com/office/powerpoint/2010/main" val="176659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ower-technology.com/wp-content/uploads/sites/21/2019/10/Africa-continent.jpg">
            <a:extLst>
              <a:ext uri="{FF2B5EF4-FFF2-40B4-BE49-F238E27FC236}">
                <a16:creationId xmlns:a16="http://schemas.microsoft.com/office/drawing/2014/main" id="{C0057B98-5BA3-4B13-9C83-D5D10BC18DD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3418" y="239763"/>
            <a:ext cx="6368425" cy="6368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EBE5BAD3-0D37-490D-A2A4-46CB4E235C77}"/>
              </a:ext>
            </a:extLst>
          </p:cNvPr>
          <p:cNvGraphicFramePr/>
          <p:nvPr>
            <p:extLst>
              <p:ext uri="{D42A27DB-BD31-4B8C-83A1-F6EECF244321}">
                <p14:modId xmlns:p14="http://schemas.microsoft.com/office/powerpoint/2010/main" val="3777965557"/>
              </p:ext>
            </p:extLst>
          </p:nvPr>
        </p:nvGraphicFramePr>
        <p:xfrm>
          <a:off x="70563" y="176429"/>
          <a:ext cx="11674136" cy="6495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53D26AE-62DB-4B8F-AD62-78A327853B45}"/>
              </a:ext>
            </a:extLst>
          </p:cNvPr>
          <p:cNvSpPr>
            <a:spLocks noGrp="1"/>
          </p:cNvSpPr>
          <p:nvPr>
            <p:ph type="sldNum" sz="quarter" idx="12"/>
          </p:nvPr>
        </p:nvSpPr>
        <p:spPr/>
        <p:txBody>
          <a:bodyPr/>
          <a:lstStyle/>
          <a:p>
            <a:r>
              <a:rPr lang="en-GB" dirty="0"/>
              <a:t>1</a:t>
            </a:r>
          </a:p>
        </p:txBody>
      </p:sp>
      <p:pic>
        <p:nvPicPr>
          <p:cNvPr id="2050" name="Picture 2" descr="Home">
            <a:extLst>
              <a:ext uri="{FF2B5EF4-FFF2-40B4-BE49-F238E27FC236}">
                <a16:creationId xmlns:a16="http://schemas.microsoft.com/office/drawing/2014/main" id="{01D5EEA4-3342-40B2-9CA0-60AC10361D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504" r="41208"/>
          <a:stretch/>
        </p:blipFill>
        <p:spPr bwMode="auto">
          <a:xfrm>
            <a:off x="887980" y="1555423"/>
            <a:ext cx="1534709" cy="9857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y International Day of Forests, Let's Restore It! - RESTORASI EKOSISTEM  RIAU (RER) - Ecological Restoration | Protect and Restore Ecosystems">
            <a:extLst>
              <a:ext uri="{FF2B5EF4-FFF2-40B4-BE49-F238E27FC236}">
                <a16:creationId xmlns:a16="http://schemas.microsoft.com/office/drawing/2014/main" id="{588203FD-F430-4A7E-8EA6-D7C7B3C2D2C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215" t="10585" r="9313" b="18625"/>
          <a:stretch/>
        </p:blipFill>
        <p:spPr bwMode="auto">
          <a:xfrm>
            <a:off x="9164715" y="1555423"/>
            <a:ext cx="1534708" cy="9857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09 de Mayo - Declaración de la Reserva Comunal Amarakaeri como área  protegida">
            <a:extLst>
              <a:ext uri="{FF2B5EF4-FFF2-40B4-BE49-F238E27FC236}">
                <a16:creationId xmlns:a16="http://schemas.microsoft.com/office/drawing/2014/main" id="{A9A04A4D-CA8E-4396-AD43-D29A8966D1C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500" b="141"/>
          <a:stretch/>
        </p:blipFill>
        <p:spPr bwMode="auto">
          <a:xfrm>
            <a:off x="9164715" y="4077124"/>
            <a:ext cx="1534708" cy="9251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eat Argus - eBird">
            <a:extLst>
              <a:ext uri="{FF2B5EF4-FFF2-40B4-BE49-F238E27FC236}">
                <a16:creationId xmlns:a16="http://schemas.microsoft.com/office/drawing/2014/main" id="{B3D552AA-6CD1-48FE-82E2-DB9A884ABBB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724" t="6736" b="27618"/>
          <a:stretch/>
        </p:blipFill>
        <p:spPr bwMode="auto">
          <a:xfrm>
            <a:off x="887979" y="4077124"/>
            <a:ext cx="1534709" cy="9251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UCN Red List of Threatened Species - resource | IUCN">
            <a:extLst>
              <a:ext uri="{FF2B5EF4-FFF2-40B4-BE49-F238E27FC236}">
                <a16:creationId xmlns:a16="http://schemas.microsoft.com/office/drawing/2014/main" id="{616A2749-2156-4E10-9ADA-5F589A4257BB}"/>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301" y="2858175"/>
            <a:ext cx="1295440" cy="9017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UCN Green List of Protected and Conserved Areas - resource | IUCN">
            <a:extLst>
              <a:ext uri="{FF2B5EF4-FFF2-40B4-BE49-F238E27FC236}">
                <a16:creationId xmlns:a16="http://schemas.microsoft.com/office/drawing/2014/main" id="{D06C281C-05B6-49BB-95D9-9E65A88E87AA}"/>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5603" y="2858175"/>
            <a:ext cx="745958" cy="985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yBiodiversityAreas.org">
            <a:extLst>
              <a:ext uri="{FF2B5EF4-FFF2-40B4-BE49-F238E27FC236}">
                <a16:creationId xmlns:a16="http://schemas.microsoft.com/office/drawing/2014/main" id="{C03DBAE6-1098-41A2-B30B-E0D8B14011F7}"/>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5333" y="3013875"/>
            <a:ext cx="974464" cy="5905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toration Barometer - resource | IUCN">
            <a:extLst>
              <a:ext uri="{FF2B5EF4-FFF2-40B4-BE49-F238E27FC236}">
                <a16:creationId xmlns:a16="http://schemas.microsoft.com/office/drawing/2014/main" id="{F96766A9-F14A-4013-935A-DE3D8EF338E2}"/>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8545" y="2780876"/>
            <a:ext cx="1519788" cy="90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6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10172" y="710217"/>
            <a:ext cx="7867650" cy="590931"/>
          </a:xfrm>
        </p:spPr>
        <p:txBody>
          <a:bodyPr/>
          <a:lstStyle/>
          <a:p>
            <a:r>
              <a:rPr lang="en-US" altLang="en-US" dirty="0"/>
              <a:t>Key challenges &amp; IUCN’s approach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9719" y="0"/>
            <a:ext cx="1742281" cy="6858000"/>
          </a:xfrm>
          <a:prstGeom prst="rect">
            <a:avLst/>
          </a:prstGeom>
        </p:spPr>
      </p:pic>
      <p:sp>
        <p:nvSpPr>
          <p:cNvPr id="3" name="Content Placeholder 2">
            <a:extLst>
              <a:ext uri="{FF2B5EF4-FFF2-40B4-BE49-F238E27FC236}">
                <a16:creationId xmlns:a16="http://schemas.microsoft.com/office/drawing/2014/main" id="{438AF2AE-404D-46C6-AA5A-83952C3422B0}"/>
              </a:ext>
            </a:extLst>
          </p:cNvPr>
          <p:cNvSpPr>
            <a:spLocks noGrp="1"/>
          </p:cNvSpPr>
          <p:nvPr>
            <p:ph sz="half" idx="1"/>
          </p:nvPr>
        </p:nvSpPr>
        <p:spPr>
          <a:xfrm>
            <a:off x="810172" y="1545210"/>
            <a:ext cx="8864600" cy="4495799"/>
          </a:xfrm>
        </p:spPr>
        <p:txBody>
          <a:bodyPr>
            <a:normAutofit/>
          </a:bodyPr>
          <a:lstStyle/>
          <a:p>
            <a:r>
              <a:rPr lang="en-GB" dirty="0"/>
              <a:t>Growth in the number of recognized protected and conserved areas worldwide since 2010 - </a:t>
            </a:r>
            <a:r>
              <a:rPr lang="en-GB" b="1" dirty="0"/>
              <a:t>43% of the total area added during the decade</a:t>
            </a:r>
          </a:p>
          <a:p>
            <a:r>
              <a:rPr lang="en-GB" dirty="0"/>
              <a:t>Many PAs are insufficiently resourced, lack  good governance and struggle to achieve effective management, the </a:t>
            </a:r>
            <a:r>
              <a:rPr lang="en-GB" b="1" dirty="0"/>
              <a:t>Green List Standard can address this</a:t>
            </a:r>
          </a:p>
          <a:p>
            <a:r>
              <a:rPr lang="en-GB" dirty="0"/>
              <a:t>Several indigenous and community conserved territories and areas are not recognized for their sustained conservation contributions, </a:t>
            </a:r>
          </a:p>
          <a:p>
            <a:pPr lvl="1"/>
            <a:r>
              <a:rPr lang="en-GB" dirty="0"/>
              <a:t>GBF and T3 offer an opportunity to address this through focus on inclusiveness </a:t>
            </a:r>
          </a:p>
          <a:p>
            <a:r>
              <a:rPr lang="en-GB" dirty="0"/>
              <a:t>In response, IUCN has adopted a parallel approach:</a:t>
            </a:r>
          </a:p>
          <a:p>
            <a:pPr lvl="1"/>
            <a:r>
              <a:rPr lang="en-GB" dirty="0"/>
              <a:t>Who Counts </a:t>
            </a:r>
          </a:p>
          <a:p>
            <a:pPr lvl="1"/>
            <a:r>
              <a:rPr lang="en-GB" dirty="0"/>
              <a:t>What Counts (Red List, KBAs) </a:t>
            </a:r>
          </a:p>
          <a:p>
            <a:pPr lvl="0"/>
            <a:r>
              <a:rPr lang="en-GB" dirty="0">
                <a:solidFill>
                  <a:srgbClr val="000000"/>
                </a:solidFill>
              </a:rPr>
              <a:t>IUCN will recognise and uphold the </a:t>
            </a:r>
            <a:r>
              <a:rPr lang="en-GB" b="1" dirty="0">
                <a:solidFill>
                  <a:srgbClr val="000000"/>
                </a:solidFill>
              </a:rPr>
              <a:t>priorities, perspectives </a:t>
            </a:r>
            <a:r>
              <a:rPr lang="en-GB" dirty="0">
                <a:solidFill>
                  <a:srgbClr val="000000"/>
                </a:solidFill>
              </a:rPr>
              <a:t>and </a:t>
            </a:r>
            <a:r>
              <a:rPr lang="en-GB" b="1" dirty="0">
                <a:solidFill>
                  <a:srgbClr val="000000"/>
                </a:solidFill>
              </a:rPr>
              <a:t>rights</a:t>
            </a:r>
            <a:r>
              <a:rPr lang="en-GB" dirty="0">
                <a:solidFill>
                  <a:srgbClr val="000000"/>
                </a:solidFill>
              </a:rPr>
              <a:t> of Indigenous People’s and embed them in all national efforts </a:t>
            </a:r>
          </a:p>
          <a:p>
            <a:pPr lvl="0"/>
            <a:r>
              <a:rPr lang="en-GB" dirty="0">
                <a:solidFill>
                  <a:srgbClr val="000000"/>
                </a:solidFill>
              </a:rPr>
              <a:t>Co-developing our IUCN strategy of work with IPs and LCs (IUCN Res 002)</a:t>
            </a:r>
            <a:endParaRPr lang="en-GB" dirty="0"/>
          </a:p>
          <a:p>
            <a:pPr lvl="1"/>
            <a:endParaRPr lang="en-GB" dirty="0"/>
          </a:p>
        </p:txBody>
      </p:sp>
    </p:spTree>
    <p:extLst>
      <p:ext uri="{BB962C8B-B14F-4D97-AF65-F5344CB8AC3E}">
        <p14:creationId xmlns:p14="http://schemas.microsoft.com/office/powerpoint/2010/main" val="36812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9CEDD09-FF30-408E-9D57-F055F8BCC47B}"/>
              </a:ext>
            </a:extLst>
          </p:cNvPr>
          <p:cNvGraphicFramePr/>
          <p:nvPr>
            <p:extLst>
              <p:ext uri="{D42A27DB-BD31-4B8C-83A1-F6EECF244321}">
                <p14:modId xmlns:p14="http://schemas.microsoft.com/office/powerpoint/2010/main" val="2473680057"/>
              </p:ext>
            </p:extLst>
          </p:nvPr>
        </p:nvGraphicFramePr>
        <p:xfrm>
          <a:off x="334128" y="1131216"/>
          <a:ext cx="11523744" cy="5430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a:extLst>
              <a:ext uri="{FF2B5EF4-FFF2-40B4-BE49-F238E27FC236}">
                <a16:creationId xmlns:a16="http://schemas.microsoft.com/office/drawing/2014/main" id="{16F71CAD-432F-405D-86B5-E366960082F4}"/>
              </a:ext>
            </a:extLst>
          </p:cNvPr>
          <p:cNvSpPr>
            <a:spLocks noGrp="1"/>
          </p:cNvSpPr>
          <p:nvPr>
            <p:ph type="title"/>
          </p:nvPr>
        </p:nvSpPr>
        <p:spPr>
          <a:xfrm>
            <a:off x="427461" y="296202"/>
            <a:ext cx="11174186" cy="590931"/>
          </a:xfrm>
        </p:spPr>
        <p:txBody>
          <a:bodyPr/>
          <a:lstStyle/>
          <a:p>
            <a:r>
              <a:rPr lang="en-GB" dirty="0"/>
              <a:t>IUCN </a:t>
            </a:r>
            <a:r>
              <a:rPr lang="en-GB" sz="3200" dirty="0"/>
              <a:t>– convening ‘</a:t>
            </a:r>
            <a:r>
              <a:rPr lang="en-GB" sz="3200" i="1" dirty="0"/>
              <a:t>who counts’ </a:t>
            </a:r>
            <a:r>
              <a:rPr lang="en-GB" sz="3200" dirty="0"/>
              <a:t>for GBF implementation!</a:t>
            </a:r>
          </a:p>
        </p:txBody>
      </p:sp>
    </p:spTree>
    <p:extLst>
      <p:ext uri="{BB962C8B-B14F-4D97-AF65-F5344CB8AC3E}">
        <p14:creationId xmlns:p14="http://schemas.microsoft.com/office/powerpoint/2010/main" val="62948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0A6B306-429D-4B31-8D31-A543A23A1F38}"/>
              </a:ext>
            </a:extLst>
          </p:cNvPr>
          <p:cNvGraphicFramePr/>
          <p:nvPr>
            <p:extLst>
              <p:ext uri="{D42A27DB-BD31-4B8C-83A1-F6EECF244321}">
                <p14:modId xmlns:p14="http://schemas.microsoft.com/office/powerpoint/2010/main" val="2948116899"/>
              </p:ext>
            </p:extLst>
          </p:nvPr>
        </p:nvGraphicFramePr>
        <p:xfrm>
          <a:off x="348792" y="1074656"/>
          <a:ext cx="11604396" cy="543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8">
            <a:extLst>
              <a:ext uri="{FF2B5EF4-FFF2-40B4-BE49-F238E27FC236}">
                <a16:creationId xmlns:a16="http://schemas.microsoft.com/office/drawing/2014/main" id="{F6F828EC-705E-4068-BBB7-5FCA650376C5}"/>
              </a:ext>
            </a:extLst>
          </p:cNvPr>
          <p:cNvSpPr>
            <a:spLocks noGrp="1"/>
          </p:cNvSpPr>
          <p:nvPr>
            <p:ph type="title"/>
          </p:nvPr>
        </p:nvSpPr>
        <p:spPr>
          <a:xfrm>
            <a:off x="427461" y="296202"/>
            <a:ext cx="11174186" cy="590931"/>
          </a:xfrm>
        </p:spPr>
        <p:txBody>
          <a:bodyPr/>
          <a:lstStyle/>
          <a:p>
            <a:r>
              <a:rPr lang="en-GB" dirty="0"/>
              <a:t>IUCN – </a:t>
            </a:r>
            <a:r>
              <a:rPr lang="en-GB" sz="3200" dirty="0"/>
              <a:t>supporting members to deliver on the GBF, 30x30</a:t>
            </a:r>
          </a:p>
        </p:txBody>
      </p:sp>
    </p:spTree>
    <p:extLst>
      <p:ext uri="{BB962C8B-B14F-4D97-AF65-F5344CB8AC3E}">
        <p14:creationId xmlns:p14="http://schemas.microsoft.com/office/powerpoint/2010/main" val="364980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89F0-62D9-4E79-8737-BC1AB71784A7}"/>
              </a:ext>
            </a:extLst>
          </p:cNvPr>
          <p:cNvSpPr>
            <a:spLocks noGrp="1"/>
          </p:cNvSpPr>
          <p:nvPr>
            <p:ph type="title"/>
          </p:nvPr>
        </p:nvSpPr>
        <p:spPr/>
        <p:txBody>
          <a:bodyPr/>
          <a:lstStyle/>
          <a:p>
            <a:r>
              <a:rPr lang="en-GB" dirty="0"/>
              <a:t>Role of local and traditional knowledge in 30x30</a:t>
            </a:r>
          </a:p>
        </p:txBody>
      </p:sp>
      <p:sp>
        <p:nvSpPr>
          <p:cNvPr id="3" name="Content Placeholder 2">
            <a:extLst>
              <a:ext uri="{FF2B5EF4-FFF2-40B4-BE49-F238E27FC236}">
                <a16:creationId xmlns:a16="http://schemas.microsoft.com/office/drawing/2014/main" id="{9308A25E-83AB-467A-A70A-7A2B86A2E9E8}"/>
              </a:ext>
            </a:extLst>
          </p:cNvPr>
          <p:cNvSpPr>
            <a:spLocks noGrp="1"/>
          </p:cNvSpPr>
          <p:nvPr>
            <p:ph idx="1"/>
          </p:nvPr>
        </p:nvSpPr>
        <p:spPr>
          <a:xfrm>
            <a:off x="446315" y="1463040"/>
            <a:ext cx="10309669" cy="4770098"/>
          </a:xfrm>
        </p:spPr>
        <p:txBody>
          <a:bodyPr/>
          <a:lstStyle/>
          <a:p>
            <a:r>
              <a:rPr lang="en-GB" sz="2000" b="1" dirty="0"/>
              <a:t>Who counts</a:t>
            </a:r>
            <a:r>
              <a:rPr lang="en-GB" sz="2000" dirty="0"/>
              <a:t>: identifying and recognising those with knowledge and expertise, and including them in dialogue and process</a:t>
            </a:r>
          </a:p>
          <a:p>
            <a:r>
              <a:rPr lang="en-GB" sz="2000" b="1" dirty="0"/>
              <a:t>What counts</a:t>
            </a:r>
            <a:r>
              <a:rPr lang="en-GB" sz="2000" dirty="0"/>
              <a:t>: helping provide insights into important values, places for effective conservation</a:t>
            </a:r>
          </a:p>
          <a:p>
            <a:r>
              <a:rPr lang="en-GB" sz="2000" b="1" dirty="0"/>
              <a:t>Local voice</a:t>
            </a:r>
            <a:r>
              <a:rPr lang="en-GB" sz="2000" dirty="0"/>
              <a:t>: knowledge and perspectives, as well as customary and </a:t>
            </a:r>
            <a:r>
              <a:rPr lang="en-GB" sz="2000" i="1" dirty="0"/>
              <a:t>de facto </a:t>
            </a:r>
            <a:r>
              <a:rPr lang="en-GB" sz="2000" dirty="0"/>
              <a:t>governance systems, that can help achieve effectiveness</a:t>
            </a:r>
          </a:p>
          <a:p>
            <a:r>
              <a:rPr lang="en-GB" sz="2000" b="1" dirty="0"/>
              <a:t>Local eyes</a:t>
            </a:r>
            <a:r>
              <a:rPr lang="en-GB" sz="2000" dirty="0"/>
              <a:t>: monitoring trends and progress. Provide foundational knowledge on which to base for scientific confirmation and validation</a:t>
            </a:r>
          </a:p>
          <a:p>
            <a:r>
              <a:rPr lang="en-GB" sz="2000" b="1" dirty="0"/>
              <a:t>Local ea</a:t>
            </a:r>
            <a:r>
              <a:rPr lang="en-GB" sz="2000" dirty="0"/>
              <a:t>rs: Accountability and responsibility – for all actors in the landscape.</a:t>
            </a:r>
          </a:p>
        </p:txBody>
      </p:sp>
    </p:spTree>
    <p:extLst>
      <p:ext uri="{BB962C8B-B14F-4D97-AF65-F5344CB8AC3E}">
        <p14:creationId xmlns:p14="http://schemas.microsoft.com/office/powerpoint/2010/main" val="1077157434"/>
      </p:ext>
    </p:extLst>
  </p:cSld>
  <p:clrMapOvr>
    <a:masterClrMapping/>
  </p:clrMapOvr>
</p:sld>
</file>

<file path=ppt/theme/theme1.xml><?xml version="1.0" encoding="utf-8"?>
<a:theme xmlns:a="http://schemas.openxmlformats.org/drawingml/2006/main" name="Office Theme">
  <a:themeElements>
    <a:clrScheme name="IUCN Green List">
      <a:dk1>
        <a:srgbClr val="00756D"/>
      </a:dk1>
      <a:lt1>
        <a:srgbClr val="FFFFFF"/>
      </a:lt1>
      <a:dk2>
        <a:srgbClr val="00756D"/>
      </a:dk2>
      <a:lt2>
        <a:srgbClr val="F3F3E9"/>
      </a:lt2>
      <a:accent1>
        <a:srgbClr val="307E67"/>
      </a:accent1>
      <a:accent2>
        <a:srgbClr val="6CBC45"/>
      </a:accent2>
      <a:accent3>
        <a:srgbClr val="4EB2BB"/>
      </a:accent3>
      <a:accent4>
        <a:srgbClr val="9ED3B7"/>
      </a:accent4>
      <a:accent5>
        <a:srgbClr val="0F84AA"/>
      </a:accent5>
      <a:accent6>
        <a:srgbClr val="00756D"/>
      </a:accent6>
      <a:hlink>
        <a:srgbClr val="6CBC45"/>
      </a:hlink>
      <a:folHlink>
        <a:srgbClr val="4EB2BB"/>
      </a:folHlink>
    </a:clrScheme>
    <a:fontScheme name="IUCN Green List">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B021D2C951EE469DCA89EC2CB50F20" ma:contentTypeVersion="15" ma:contentTypeDescription="Create a new document." ma:contentTypeScope="" ma:versionID="274fc7ac47591dd2fd9ecd6210b37224">
  <xsd:schema xmlns:xsd="http://www.w3.org/2001/XMLSchema" xmlns:xs="http://www.w3.org/2001/XMLSchema" xmlns:p="http://schemas.microsoft.com/office/2006/metadata/properties" xmlns:ns3="0a81d3b8-665e-487c-b994-9e4e27031297" xmlns:ns4="9f9fff9e-9f4c-4ce7-a051-4161f41de8cb" targetNamespace="http://schemas.microsoft.com/office/2006/metadata/properties" ma:root="true" ma:fieldsID="6e9186142ee8d98634dc99562488d50b" ns3:_="" ns4:_="">
    <xsd:import namespace="0a81d3b8-665e-487c-b994-9e4e27031297"/>
    <xsd:import namespace="9f9fff9e-9f4c-4ce7-a051-4161f41de8c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1d3b8-665e-487c-b994-9e4e270312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fff9e-9f4c-4ce7-a051-4161f41de8c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9f9fff9e-9f4c-4ce7-a051-4161f41de8cb" xsi:nil="true"/>
    <SharedWithUsers xmlns="0a81d3b8-665e-487c-b994-9e4e27031297">
      <UserInfo>
        <DisplayName>Chris Barichievy</DisplayName>
        <AccountId>9</AccountId>
        <AccountType/>
      </UserInfo>
      <UserInfo>
        <DisplayName>Chris Gordon</DisplayName>
        <AccountId>13</AccountId>
        <AccountType/>
      </UserInfo>
      <UserInfo>
        <DisplayName>Green List Bond Members</DisplayName>
        <AccountId>7</AccountId>
        <AccountType/>
      </UserInfo>
      <UserInfo>
        <DisplayName>Robin Maritz</DisplayName>
        <AccountId>12</AccountId>
        <AccountType/>
      </UserInfo>
    </SharedWithUsers>
    <_activity xmlns="9f9fff9e-9f4c-4ce7-a051-4161f41de8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F5EA7-7300-46B3-A130-633EABBF5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1d3b8-665e-487c-b994-9e4e27031297"/>
    <ds:schemaRef ds:uri="9f9fff9e-9f4c-4ce7-a051-4161f41de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9B7651-08C1-49A1-AFE9-4E4CD342176D}">
  <ds:schemaRefs>
    <ds:schemaRef ds:uri="http://www.w3.org/XML/1998/namespace"/>
    <ds:schemaRef ds:uri="http://schemas.microsoft.com/office/infopath/2007/PartnerControls"/>
    <ds:schemaRef ds:uri="9f9fff9e-9f4c-4ce7-a051-4161f41de8cb"/>
    <ds:schemaRef ds:uri="http://schemas.microsoft.com/office/2006/documentManagement/types"/>
    <ds:schemaRef ds:uri="http://purl.org/dc/elements/1.1/"/>
    <ds:schemaRef ds:uri="http://schemas.microsoft.com/office/2006/metadata/properties"/>
    <ds:schemaRef ds:uri="http://purl.org/dc/terms/"/>
    <ds:schemaRef ds:uri="0a81d3b8-665e-487c-b994-9e4e27031297"/>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C3D7A05-DE9A-4773-A113-AAE964924F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presentation</Template>
  <TotalTime>0</TotalTime>
  <Words>816</Words>
  <Application>Microsoft Office PowerPoint</Application>
  <PresentationFormat>Grand écran</PresentationFormat>
  <Paragraphs>73</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Helvetica</vt:lpstr>
      <vt:lpstr>Helvetica Light</vt:lpstr>
      <vt:lpstr>Office Theme</vt:lpstr>
      <vt:lpstr>Présentation PowerPoint</vt:lpstr>
      <vt:lpstr>30% - a starting point for a healthy planet </vt:lpstr>
      <vt:lpstr>Target 3</vt:lpstr>
      <vt:lpstr>Présentation PowerPoint</vt:lpstr>
      <vt:lpstr>Key challenges &amp; IUCN’s approach </vt:lpstr>
      <vt:lpstr>IUCN – convening ‘who counts’ for GBF implementation!</vt:lpstr>
      <vt:lpstr>IUCN – supporting members to deliver on the GBF, 30x30</vt:lpstr>
      <vt:lpstr>Role of local and traditional knowledge in 30x30</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the IUCN Green List</dc:title>
  <dc:creator/>
  <cp:lastModifiedBy/>
  <cp:revision>3</cp:revision>
  <dcterms:created xsi:type="dcterms:W3CDTF">2019-09-06T07:25:31Z</dcterms:created>
  <dcterms:modified xsi:type="dcterms:W3CDTF">2023-05-01T08:34:08Z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0x01010050B021D2C951EE469DCA89EC2CB50F20</vt:lpwstr>
  </property>
</Properties>
</file>